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3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66" r:id="rId19"/>
    <p:sldId id="273" r:id="rId20"/>
    <p:sldId id="267" r:id="rId21"/>
    <p:sldId id="27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>
          <p15:clr>
            <a:srgbClr val="A4A3A4"/>
          </p15:clr>
        </p15:guide>
        <p15:guide id="2" pos="3833">
          <p15:clr>
            <a:srgbClr val="A4A3A4"/>
          </p15:clr>
        </p15:guide>
        <p15:guide id="3" pos="54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0D49E74-EBBF-4F5B-B7C0-005F404EAE35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74389"/>
  </p:normalViewPr>
  <p:slideViewPr>
    <p:cSldViewPr snapToObjects="1">
      <p:cViewPr varScale="1">
        <p:scale>
          <a:sx n="86" d="100"/>
          <a:sy n="86" d="100"/>
        </p:scale>
        <p:origin x="1902" y="78"/>
      </p:cViewPr>
      <p:guideLst>
        <p:guide orient="horz" pos="2153"/>
        <p:guide pos="3833"/>
        <p:guide pos="54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2023-07-28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/>
              <a:t>주제</a:t>
            </a:r>
            <a:r>
              <a:rPr lang="en-US" altLang="ko-KR" dirty="0" smtClean="0"/>
              <a:t>: https://www.thevoiceofus.co.kr/news/article.html?no=8909 , https://www.edaily.co.kr/news/read?newsId=01259526625967688&amp;mediaCodeNo=257 </a:t>
            </a:r>
            <a:r>
              <a:rPr lang="ko-KR" altLang="en-US" dirty="0" smtClean="0"/>
              <a:t>참고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개발환경 </a:t>
            </a:r>
            <a:r>
              <a:rPr lang="ko-KR" altLang="en-US" dirty="0"/>
              <a:t>:  </a:t>
            </a:r>
            <a:r>
              <a:rPr lang="ko-KR" altLang="en-US" dirty="0" err="1"/>
              <a:t>Java</a:t>
            </a:r>
            <a:r>
              <a:rPr lang="ko-KR" altLang="en-US" dirty="0"/>
              <a:t>, </a:t>
            </a:r>
            <a:r>
              <a:rPr lang="ko-KR" altLang="en-US" dirty="0" err="1"/>
              <a:t>Spring</a:t>
            </a:r>
            <a:r>
              <a:rPr lang="ko-KR" altLang="en-US" dirty="0"/>
              <a:t>, </a:t>
            </a:r>
            <a:r>
              <a:rPr lang="ko-KR" altLang="en-US" dirty="0" err="1"/>
              <a:t>JavaScript</a:t>
            </a:r>
            <a:r>
              <a:rPr lang="ko-KR" altLang="en-US" dirty="0"/>
              <a:t>, Oracle DB, </a:t>
            </a:r>
            <a:r>
              <a:rPr lang="ko-KR" altLang="en-US" dirty="0" err="1"/>
              <a:t>MyBatis</a:t>
            </a:r>
            <a:r>
              <a:rPr lang="ko-KR" altLang="en-US" dirty="0"/>
              <a:t>, CSS, HTML (JSP), </a:t>
            </a:r>
            <a:r>
              <a:rPr lang="ko-KR" altLang="en-US" dirty="0" err="1"/>
              <a:t>JQuery</a:t>
            </a:r>
            <a:r>
              <a:rPr lang="ko-KR" altLang="en-US" dirty="0"/>
              <a:t>, </a:t>
            </a:r>
            <a:r>
              <a:rPr lang="ko-KR" altLang="en-US" dirty="0" err="1"/>
              <a:t>Ajax</a:t>
            </a:r>
            <a:r>
              <a:rPr lang="ko-KR" altLang="en-US" dirty="0"/>
              <a:t>, </a:t>
            </a:r>
            <a:r>
              <a:rPr lang="ko-KR" altLang="en-US" dirty="0" err="1"/>
              <a:t>Bulma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746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134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62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2023-07-28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2023-07-28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2023-07-28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2023-07-28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2023-07-28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2023-07-28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2023-07-28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2023-07-28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2023-07-28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2023-07-28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2023-07-28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2023-07-28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2023-07-28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4119562" y="1494679"/>
            <a:ext cx="3970955" cy="3043263"/>
            <a:chOff x="4358215" y="1926727"/>
            <a:chExt cx="3970955" cy="3043263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63925" y="2467312"/>
              <a:ext cx="2498570" cy="13612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063065" y="3044916"/>
              <a:ext cx="2406342" cy="192507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20818036">
              <a:off x="4358215" y="1926727"/>
              <a:ext cx="1409700" cy="1124823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21486968">
              <a:off x="5426611" y="2275253"/>
              <a:ext cx="381282" cy="340720"/>
            </a:xfrm>
            <a:prstGeom prst="rect">
              <a:avLst/>
            </a:prstGeom>
          </p:spPr>
        </p:pic>
        <p:sp>
          <p:nvSpPr>
            <p:cNvPr id="27" name="가로 글상자 26"/>
            <p:cNvSpPr txBox="1"/>
            <p:nvPr/>
          </p:nvSpPr>
          <p:spPr>
            <a:xfrm>
              <a:off x="5312742" y="2195096"/>
              <a:ext cx="3016428" cy="452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b="1">
                  <a:solidFill>
                    <a:schemeClr val="dk1"/>
                  </a:solidFill>
                  <a:effectLst>
                    <a:glow rad="63500">
                      <a:srgbClr val="FFFF00">
                        <a:alpha val="50000"/>
                      </a:srgbClr>
                    </a:glow>
                  </a:effectLst>
                  <a:latin typeface="Arial Black"/>
                </a:rPr>
                <a:t>#GOBONG</a:t>
              </a:r>
              <a:r>
                <a:rPr lang="en-US" altLang="ko-KR" sz="2200" b="1">
                  <a:solidFill>
                    <a:schemeClr val="dk1"/>
                  </a:solidFill>
                  <a:latin typeface="맑은 고딕"/>
                </a:rPr>
                <a:t>stagram</a:t>
              </a: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9990774">
            <a:off x="4348000" y="3558195"/>
            <a:ext cx="381000" cy="3429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2219150">
            <a:off x="7290334" y="3580181"/>
            <a:ext cx="381000" cy="3429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9990774">
            <a:off x="4100636" y="3064460"/>
            <a:ext cx="381000" cy="3429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2219150">
            <a:off x="7578370" y="3077062"/>
            <a:ext cx="381000" cy="342900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>
            <a:off x="3215680" y="5193196"/>
            <a:ext cx="6284670" cy="425240"/>
            <a:chOff x="3179676" y="5695324"/>
            <a:chExt cx="6284670" cy="425240"/>
          </a:xfrm>
        </p:grpSpPr>
        <p:pic>
          <p:nvPicPr>
            <p:cNvPr id="36" name="그림 21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179676" y="5695324"/>
              <a:ext cx="346023" cy="325964"/>
            </a:xfrm>
            <a:prstGeom prst="rect">
              <a:avLst/>
            </a:prstGeom>
          </p:spPr>
        </p:pic>
        <p:sp>
          <p:nvSpPr>
            <p:cNvPr id="37" name="Google Shape;106;p2"/>
            <p:cNvSpPr txBox="1"/>
            <p:nvPr/>
          </p:nvSpPr>
          <p:spPr>
            <a:xfrm>
              <a:off x="3692588" y="5756483"/>
              <a:ext cx="5771758" cy="3640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altLang="en-US" b="1" i="0" u="none" strike="noStrike" cap="none">
                  <a:solidFill>
                    <a:srgbClr val="262626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김우주</a:t>
              </a:r>
              <a:r>
                <a:rPr lang="en-US" altLang="ko-KR" b="1" i="0" u="none" strike="noStrike" cap="none">
                  <a:solidFill>
                    <a:srgbClr val="262626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,</a:t>
              </a:r>
              <a:r>
                <a:rPr lang="ko-KR" altLang="en-US" b="1" i="0" u="none" strike="noStrike" cap="none">
                  <a:solidFill>
                    <a:srgbClr val="262626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 박지현</a:t>
              </a:r>
              <a:r>
                <a:rPr lang="en-US" altLang="ko-KR" b="1" i="0" u="none" strike="noStrike" cap="none">
                  <a:solidFill>
                    <a:srgbClr val="262626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,</a:t>
              </a:r>
              <a:r>
                <a:rPr lang="ko-KR" altLang="en-US" b="1" i="0" u="none" strike="noStrike" cap="none">
                  <a:solidFill>
                    <a:srgbClr val="262626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 손승기</a:t>
              </a:r>
              <a:r>
                <a:rPr lang="en-US" altLang="ko-KR" b="1" i="0" u="none" strike="noStrike" cap="none">
                  <a:solidFill>
                    <a:srgbClr val="262626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,</a:t>
              </a:r>
              <a:r>
                <a:rPr lang="ko-KR" altLang="en-US" b="1" i="0" u="none" strike="noStrike" cap="none">
                  <a:solidFill>
                    <a:srgbClr val="262626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 이재호</a:t>
              </a:r>
              <a:r>
                <a:rPr lang="en-US" altLang="ko-KR" b="1" i="0" u="none" strike="noStrike" cap="none">
                  <a:solidFill>
                    <a:srgbClr val="262626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,</a:t>
              </a:r>
              <a:r>
                <a:rPr lang="ko-KR" altLang="en-US" b="1" i="0" u="none" strike="noStrike" cap="none">
                  <a:solidFill>
                    <a:srgbClr val="262626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 전재영</a:t>
              </a:r>
              <a:r>
                <a:rPr lang="en-US" altLang="ko-KR" b="1" i="0" u="none" strike="noStrike" cap="none">
                  <a:solidFill>
                    <a:srgbClr val="262626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,</a:t>
              </a:r>
              <a:r>
                <a:rPr lang="ko-KR" altLang="en-US" b="1" i="0" u="none" strike="noStrike" cap="none">
                  <a:solidFill>
                    <a:srgbClr val="262626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 조태정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316056" y="265546"/>
            <a:ext cx="9881281" cy="300888"/>
            <a:chOff x="316056" y="265546"/>
            <a:chExt cx="9881281" cy="300888"/>
          </a:xfrm>
        </p:grpSpPr>
        <p:cxnSp>
          <p:nvCxnSpPr>
            <p:cNvPr id="37" name="Google Shape;129;p3"/>
            <p:cNvCxnSpPr/>
            <p:nvPr/>
          </p:nvCxnSpPr>
          <p:spPr>
            <a:xfrm>
              <a:off x="1984232" y="415990"/>
              <a:ext cx="8190246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  <a:headEnd w="sm" len="sm"/>
              <a:tailEnd w="sm" len="sm"/>
            </a:ln>
          </p:spPr>
        </p:cxn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316056" y="289446"/>
              <a:ext cx="1668176" cy="253088"/>
            </a:xfrm>
            <a:prstGeom prst="rect">
              <a:avLst/>
            </a:prstGeom>
          </p:spPr>
        </p:pic>
        <p:sp>
          <p:nvSpPr>
            <p:cNvPr id="48" name="가로 글상자 47"/>
            <p:cNvSpPr txBox="1"/>
            <p:nvPr/>
          </p:nvSpPr>
          <p:spPr>
            <a:xfrm>
              <a:off x="318135" y="265546"/>
              <a:ext cx="1666097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  <p:sp>
          <p:nvSpPr>
            <p:cNvPr id="104" name="Google Shape;226;p8"/>
            <p:cNvSpPr/>
            <p:nvPr/>
          </p:nvSpPr>
          <p:spPr>
            <a:xfrm>
              <a:off x="10151618" y="280651"/>
              <a:ext cx="45719" cy="27067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05" name="Google Shape;131;p3"/>
          <p:cNvSpPr txBox="1"/>
          <p:nvPr/>
        </p:nvSpPr>
        <p:spPr>
          <a:xfrm>
            <a:off x="10197336" y="277491"/>
            <a:ext cx="1994663" cy="26350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프로젝트 팀 수행 결과</a:t>
            </a:r>
          </a:p>
        </p:txBody>
      </p:sp>
      <p:grpSp>
        <p:nvGrpSpPr>
          <p:cNvPr id="208" name="그룹 207"/>
          <p:cNvGrpSpPr/>
          <p:nvPr/>
        </p:nvGrpSpPr>
        <p:grpSpPr>
          <a:xfrm>
            <a:off x="467279" y="6401454"/>
            <a:ext cx="11528121" cy="300888"/>
            <a:chOff x="467279" y="6401454"/>
            <a:chExt cx="11528121" cy="300888"/>
          </a:xfrm>
        </p:grpSpPr>
        <p:cxnSp>
          <p:nvCxnSpPr>
            <p:cNvPr id="209" name="Google Shape;129;p3"/>
            <p:cNvCxnSpPr/>
            <p:nvPr/>
          </p:nvCxnSpPr>
          <p:spPr>
            <a:xfrm>
              <a:off x="467279" y="6551898"/>
              <a:ext cx="9859945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  <a:headEnd w="sm" len="sm"/>
              <a:tailEnd w="sm" len="sm"/>
            </a:ln>
          </p:spPr>
        </p:cxnSp>
        <p:pic>
          <p:nvPicPr>
            <p:cNvPr id="210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10327224" y="6425354"/>
              <a:ext cx="1668176" cy="253088"/>
            </a:xfrm>
            <a:prstGeom prst="rect">
              <a:avLst/>
            </a:prstGeom>
          </p:spPr>
        </p:pic>
        <p:sp>
          <p:nvSpPr>
            <p:cNvPr id="211" name="가로 글상자 47"/>
            <p:cNvSpPr txBox="1"/>
            <p:nvPr/>
          </p:nvSpPr>
          <p:spPr>
            <a:xfrm>
              <a:off x="10328910" y="6401454"/>
              <a:ext cx="1660605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96969" y="780725"/>
            <a:ext cx="429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게시글목록</a:t>
            </a:r>
            <a:r>
              <a:rPr lang="ko-KR" altLang="en-US" b="1" dirty="0" smtClean="0"/>
              <a:t> 좋아요  </a:t>
            </a:r>
            <a:r>
              <a:rPr lang="en-US" altLang="ko-KR" sz="1600" b="1" dirty="0" smtClean="0"/>
              <a:t>- </a:t>
            </a:r>
            <a:r>
              <a:rPr lang="ko-KR" altLang="en-US" sz="1600" b="1" dirty="0" err="1" smtClean="0"/>
              <a:t>좋아요한</a:t>
            </a:r>
            <a:r>
              <a:rPr lang="ko-KR" altLang="en-US" sz="1600" b="1" dirty="0" smtClean="0"/>
              <a:t> 사람 목록</a:t>
            </a:r>
            <a:endParaRPr lang="en-US" altLang="ko-KR" sz="1600" b="1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251" y="1425777"/>
            <a:ext cx="6038850" cy="1371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111" y="3044652"/>
            <a:ext cx="6618404" cy="25674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31534" t="33381" r="35039" b="24029"/>
          <a:stretch/>
        </p:blipFill>
        <p:spPr>
          <a:xfrm>
            <a:off x="0" y="1397995"/>
            <a:ext cx="4886238" cy="4365698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257867" y="4984919"/>
            <a:ext cx="1953318" cy="7115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69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316056" y="265546"/>
            <a:ext cx="9881281" cy="300888"/>
            <a:chOff x="316056" y="265546"/>
            <a:chExt cx="9881281" cy="300888"/>
          </a:xfrm>
        </p:grpSpPr>
        <p:cxnSp>
          <p:nvCxnSpPr>
            <p:cNvPr id="37" name="Google Shape;129;p3"/>
            <p:cNvCxnSpPr/>
            <p:nvPr/>
          </p:nvCxnSpPr>
          <p:spPr>
            <a:xfrm>
              <a:off x="1984232" y="415990"/>
              <a:ext cx="8190246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  <a:headEnd w="sm" len="sm"/>
              <a:tailEnd w="sm" len="sm"/>
            </a:ln>
          </p:spPr>
        </p:cxn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316056" y="289446"/>
              <a:ext cx="1668176" cy="253088"/>
            </a:xfrm>
            <a:prstGeom prst="rect">
              <a:avLst/>
            </a:prstGeom>
          </p:spPr>
        </p:pic>
        <p:sp>
          <p:nvSpPr>
            <p:cNvPr id="48" name="가로 글상자 47"/>
            <p:cNvSpPr txBox="1"/>
            <p:nvPr/>
          </p:nvSpPr>
          <p:spPr>
            <a:xfrm>
              <a:off x="318135" y="265546"/>
              <a:ext cx="1666097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  <p:sp>
          <p:nvSpPr>
            <p:cNvPr id="104" name="Google Shape;226;p8"/>
            <p:cNvSpPr/>
            <p:nvPr/>
          </p:nvSpPr>
          <p:spPr>
            <a:xfrm>
              <a:off x="10151618" y="280651"/>
              <a:ext cx="45719" cy="27067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05" name="Google Shape;131;p3"/>
          <p:cNvSpPr txBox="1"/>
          <p:nvPr/>
        </p:nvSpPr>
        <p:spPr>
          <a:xfrm>
            <a:off x="10197336" y="277491"/>
            <a:ext cx="1994663" cy="26350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프로젝트 팀 수행 결과</a:t>
            </a:r>
          </a:p>
        </p:txBody>
      </p:sp>
      <p:grpSp>
        <p:nvGrpSpPr>
          <p:cNvPr id="208" name="그룹 207"/>
          <p:cNvGrpSpPr/>
          <p:nvPr/>
        </p:nvGrpSpPr>
        <p:grpSpPr>
          <a:xfrm>
            <a:off x="467279" y="6401454"/>
            <a:ext cx="11528121" cy="300888"/>
            <a:chOff x="467279" y="6401454"/>
            <a:chExt cx="11528121" cy="300888"/>
          </a:xfrm>
        </p:grpSpPr>
        <p:cxnSp>
          <p:nvCxnSpPr>
            <p:cNvPr id="209" name="Google Shape;129;p3"/>
            <p:cNvCxnSpPr/>
            <p:nvPr/>
          </p:nvCxnSpPr>
          <p:spPr>
            <a:xfrm>
              <a:off x="467279" y="6551898"/>
              <a:ext cx="9859945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  <a:headEnd w="sm" len="sm"/>
              <a:tailEnd w="sm" len="sm"/>
            </a:ln>
          </p:spPr>
        </p:cxnSp>
        <p:pic>
          <p:nvPicPr>
            <p:cNvPr id="210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10327224" y="6425354"/>
              <a:ext cx="1668176" cy="253088"/>
            </a:xfrm>
            <a:prstGeom prst="rect">
              <a:avLst/>
            </a:prstGeom>
          </p:spPr>
        </p:pic>
        <p:sp>
          <p:nvSpPr>
            <p:cNvPr id="211" name="가로 글상자 47"/>
            <p:cNvSpPr txBox="1"/>
            <p:nvPr/>
          </p:nvSpPr>
          <p:spPr>
            <a:xfrm>
              <a:off x="10328910" y="6401454"/>
              <a:ext cx="1660605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67279" y="871070"/>
            <a:ext cx="492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게시글</a:t>
            </a:r>
            <a:r>
              <a:rPr lang="ko-KR" altLang="en-US" b="1" dirty="0" smtClean="0"/>
              <a:t> 목록 좋아요 </a:t>
            </a:r>
            <a:r>
              <a:rPr lang="en-US" altLang="ko-KR" b="1" dirty="0" smtClean="0"/>
              <a:t>- </a:t>
            </a:r>
            <a:r>
              <a:rPr lang="ko-KR" altLang="en-US" sz="1600" b="1" dirty="0" smtClean="0"/>
              <a:t>좋아요 수 및 좋아요 체크</a:t>
            </a:r>
            <a:endParaRPr lang="en-US" altLang="ko-KR" sz="1600" b="1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50" y="1695482"/>
            <a:ext cx="3262368" cy="25515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880" y="1721370"/>
            <a:ext cx="8685635" cy="46920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28885" t="50639" r="54926" b="40877"/>
          <a:stretch/>
        </p:blipFill>
        <p:spPr>
          <a:xfrm>
            <a:off x="6079355" y="639846"/>
            <a:ext cx="3333406" cy="982678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6833234" y="658277"/>
            <a:ext cx="772912" cy="6832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16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316056" y="265546"/>
            <a:ext cx="9881281" cy="300888"/>
            <a:chOff x="316056" y="265546"/>
            <a:chExt cx="9881281" cy="300888"/>
          </a:xfrm>
        </p:grpSpPr>
        <p:cxnSp>
          <p:nvCxnSpPr>
            <p:cNvPr id="37" name="Google Shape;129;p3"/>
            <p:cNvCxnSpPr/>
            <p:nvPr/>
          </p:nvCxnSpPr>
          <p:spPr>
            <a:xfrm>
              <a:off x="1984232" y="415990"/>
              <a:ext cx="8190246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  <a:headEnd w="sm" len="sm"/>
              <a:tailEnd w="sm" len="sm"/>
            </a:ln>
          </p:spPr>
        </p:cxn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316056" y="289446"/>
              <a:ext cx="1668176" cy="253088"/>
            </a:xfrm>
            <a:prstGeom prst="rect">
              <a:avLst/>
            </a:prstGeom>
          </p:spPr>
        </p:pic>
        <p:sp>
          <p:nvSpPr>
            <p:cNvPr id="48" name="가로 글상자 47"/>
            <p:cNvSpPr txBox="1"/>
            <p:nvPr/>
          </p:nvSpPr>
          <p:spPr>
            <a:xfrm>
              <a:off x="318135" y="265546"/>
              <a:ext cx="1666097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  <p:sp>
          <p:nvSpPr>
            <p:cNvPr id="104" name="Google Shape;226;p8"/>
            <p:cNvSpPr/>
            <p:nvPr/>
          </p:nvSpPr>
          <p:spPr>
            <a:xfrm>
              <a:off x="10151618" y="280651"/>
              <a:ext cx="45719" cy="27067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05" name="Google Shape;131;p3"/>
          <p:cNvSpPr txBox="1"/>
          <p:nvPr/>
        </p:nvSpPr>
        <p:spPr>
          <a:xfrm>
            <a:off x="10197336" y="277491"/>
            <a:ext cx="1994663" cy="26350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프로젝트 팀 수행 결과</a:t>
            </a:r>
          </a:p>
        </p:txBody>
      </p:sp>
      <p:grpSp>
        <p:nvGrpSpPr>
          <p:cNvPr id="208" name="그룹 207"/>
          <p:cNvGrpSpPr/>
          <p:nvPr/>
        </p:nvGrpSpPr>
        <p:grpSpPr>
          <a:xfrm>
            <a:off x="467279" y="6401454"/>
            <a:ext cx="11528121" cy="300888"/>
            <a:chOff x="467279" y="6401454"/>
            <a:chExt cx="11528121" cy="300888"/>
          </a:xfrm>
        </p:grpSpPr>
        <p:cxnSp>
          <p:nvCxnSpPr>
            <p:cNvPr id="209" name="Google Shape;129;p3"/>
            <p:cNvCxnSpPr/>
            <p:nvPr/>
          </p:nvCxnSpPr>
          <p:spPr>
            <a:xfrm>
              <a:off x="467279" y="6551898"/>
              <a:ext cx="9859945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  <a:headEnd w="sm" len="sm"/>
              <a:tailEnd w="sm" len="sm"/>
            </a:ln>
          </p:spPr>
        </p:cxnSp>
        <p:pic>
          <p:nvPicPr>
            <p:cNvPr id="210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10327224" y="6425354"/>
              <a:ext cx="1668176" cy="253088"/>
            </a:xfrm>
            <a:prstGeom prst="rect">
              <a:avLst/>
            </a:prstGeom>
          </p:spPr>
        </p:pic>
        <p:sp>
          <p:nvSpPr>
            <p:cNvPr id="211" name="가로 글상자 47"/>
            <p:cNvSpPr txBox="1"/>
            <p:nvPr/>
          </p:nvSpPr>
          <p:spPr>
            <a:xfrm>
              <a:off x="10328910" y="6401454"/>
              <a:ext cx="1660605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397251" y="5752407"/>
            <a:ext cx="187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누를시</a:t>
            </a:r>
            <a:r>
              <a:rPr lang="ko-KR" altLang="en-US" dirty="0" smtClean="0"/>
              <a:t> 작동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9454" t="10754" r="30295" b="4171"/>
          <a:stretch/>
        </p:blipFill>
        <p:spPr>
          <a:xfrm>
            <a:off x="749911" y="565997"/>
            <a:ext cx="4383292" cy="5211407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646074" y="5298465"/>
            <a:ext cx="504070" cy="44168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1222281" y="5626524"/>
            <a:ext cx="4041760" cy="27742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16364"/>
          <a:stretch/>
        </p:blipFill>
        <p:spPr>
          <a:xfrm>
            <a:off x="1770873" y="1480145"/>
            <a:ext cx="4308482" cy="29563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920" y="2158815"/>
            <a:ext cx="5893724" cy="210078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17920" y="793334"/>
            <a:ext cx="36175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게시글</a:t>
            </a:r>
            <a:r>
              <a:rPr lang="ko-KR" altLang="en-US" b="1" dirty="0" smtClean="0"/>
              <a:t> 목록 댓글 쓰기</a:t>
            </a:r>
            <a:endParaRPr lang="en-US" altLang="ko-KR" b="1" dirty="0" smtClean="0"/>
          </a:p>
          <a:p>
            <a:pPr algn="r"/>
            <a:r>
              <a:rPr lang="ko-KR" altLang="en-US" sz="1600" b="1" dirty="0" err="1" smtClean="0"/>
              <a:t>새창으로</a:t>
            </a:r>
            <a:r>
              <a:rPr lang="ko-KR" altLang="en-US" sz="1600" b="1" dirty="0" smtClean="0"/>
              <a:t> 연결 </a:t>
            </a:r>
            <a:r>
              <a:rPr lang="ko-KR" altLang="en-US" sz="1600" b="1" dirty="0" err="1" smtClean="0"/>
              <a:t>대표코드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56380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316056" y="265546"/>
            <a:ext cx="9881281" cy="300888"/>
            <a:chOff x="316056" y="265546"/>
            <a:chExt cx="9881281" cy="300888"/>
          </a:xfrm>
        </p:grpSpPr>
        <p:cxnSp>
          <p:nvCxnSpPr>
            <p:cNvPr id="37" name="Google Shape;129;p3"/>
            <p:cNvCxnSpPr/>
            <p:nvPr/>
          </p:nvCxnSpPr>
          <p:spPr>
            <a:xfrm>
              <a:off x="1984232" y="415990"/>
              <a:ext cx="8190246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  <a:headEnd w="sm" len="sm"/>
              <a:tailEnd w="sm" len="sm"/>
            </a:ln>
          </p:spPr>
        </p:cxn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316056" y="289446"/>
              <a:ext cx="1668176" cy="253088"/>
            </a:xfrm>
            <a:prstGeom prst="rect">
              <a:avLst/>
            </a:prstGeom>
          </p:spPr>
        </p:pic>
        <p:sp>
          <p:nvSpPr>
            <p:cNvPr id="48" name="가로 글상자 47"/>
            <p:cNvSpPr txBox="1"/>
            <p:nvPr/>
          </p:nvSpPr>
          <p:spPr>
            <a:xfrm>
              <a:off x="318135" y="265546"/>
              <a:ext cx="1666097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  <p:sp>
          <p:nvSpPr>
            <p:cNvPr id="104" name="Google Shape;226;p8"/>
            <p:cNvSpPr/>
            <p:nvPr/>
          </p:nvSpPr>
          <p:spPr>
            <a:xfrm>
              <a:off x="10151618" y="280651"/>
              <a:ext cx="45719" cy="27067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05" name="Google Shape;131;p3"/>
          <p:cNvSpPr txBox="1"/>
          <p:nvPr/>
        </p:nvSpPr>
        <p:spPr>
          <a:xfrm>
            <a:off x="10197336" y="277491"/>
            <a:ext cx="1994663" cy="26350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프로젝트 팀 수행 결과</a:t>
            </a:r>
          </a:p>
        </p:txBody>
      </p:sp>
      <p:grpSp>
        <p:nvGrpSpPr>
          <p:cNvPr id="208" name="그룹 207"/>
          <p:cNvGrpSpPr/>
          <p:nvPr/>
        </p:nvGrpSpPr>
        <p:grpSpPr>
          <a:xfrm>
            <a:off x="467279" y="6401454"/>
            <a:ext cx="11528121" cy="300888"/>
            <a:chOff x="467279" y="6401454"/>
            <a:chExt cx="11528121" cy="300888"/>
          </a:xfrm>
        </p:grpSpPr>
        <p:cxnSp>
          <p:nvCxnSpPr>
            <p:cNvPr id="209" name="Google Shape;129;p3"/>
            <p:cNvCxnSpPr/>
            <p:nvPr/>
          </p:nvCxnSpPr>
          <p:spPr>
            <a:xfrm>
              <a:off x="467279" y="6551898"/>
              <a:ext cx="9859945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  <a:headEnd w="sm" len="sm"/>
              <a:tailEnd w="sm" len="sm"/>
            </a:ln>
          </p:spPr>
        </p:cxnSp>
        <p:pic>
          <p:nvPicPr>
            <p:cNvPr id="210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10327224" y="6425354"/>
              <a:ext cx="1668176" cy="253088"/>
            </a:xfrm>
            <a:prstGeom prst="rect">
              <a:avLst/>
            </a:prstGeom>
          </p:spPr>
        </p:pic>
        <p:sp>
          <p:nvSpPr>
            <p:cNvPr id="211" name="가로 글상자 47"/>
            <p:cNvSpPr txBox="1"/>
            <p:nvPr/>
          </p:nvSpPr>
          <p:spPr>
            <a:xfrm>
              <a:off x="10328910" y="6401454"/>
              <a:ext cx="1660605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30" y="965436"/>
            <a:ext cx="7666414" cy="18276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6056" y="681558"/>
            <a:ext cx="36175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게시글</a:t>
            </a:r>
            <a:r>
              <a:rPr lang="ko-KR" altLang="en-US" b="1" dirty="0" smtClean="0"/>
              <a:t> 목록 </a:t>
            </a:r>
            <a:r>
              <a:rPr lang="ko-KR" altLang="en-US" b="1" dirty="0" err="1" smtClean="0"/>
              <a:t>댓글쓰기창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algn="r"/>
            <a:r>
              <a:rPr lang="ko-KR" altLang="en-US" sz="1600" b="1" dirty="0" err="1" smtClean="0"/>
              <a:t>댓글입력창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대표코드</a:t>
            </a:r>
            <a:endParaRPr lang="ko-KR" altLang="en-US" sz="1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56" y="2860492"/>
            <a:ext cx="6018173" cy="34379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691" y="5271905"/>
            <a:ext cx="7336280" cy="1038513"/>
          </a:xfrm>
          <a:prstGeom prst="rect">
            <a:avLst/>
          </a:prstGeom>
        </p:spPr>
      </p:pic>
      <p:cxnSp>
        <p:nvCxnSpPr>
          <p:cNvPr id="6" name="꺾인 연결선 5"/>
          <p:cNvCxnSpPr/>
          <p:nvPr/>
        </p:nvCxnSpPr>
        <p:spPr>
          <a:xfrm rot="16200000" flipH="1">
            <a:off x="6550528" y="4288561"/>
            <a:ext cx="653813" cy="554729"/>
          </a:xfrm>
          <a:prstGeom prst="bentConnector3">
            <a:avLst>
              <a:gd name="adj1" fmla="val -732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rot="5400000">
            <a:off x="3356100" y="2269990"/>
            <a:ext cx="722982" cy="432060"/>
          </a:xfrm>
          <a:prstGeom prst="bentConnector3">
            <a:avLst>
              <a:gd name="adj1" fmla="val 2881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21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316056" y="265546"/>
            <a:ext cx="9881281" cy="300888"/>
            <a:chOff x="316056" y="265546"/>
            <a:chExt cx="9881281" cy="300888"/>
          </a:xfrm>
        </p:grpSpPr>
        <p:cxnSp>
          <p:nvCxnSpPr>
            <p:cNvPr id="37" name="Google Shape;129;p3"/>
            <p:cNvCxnSpPr/>
            <p:nvPr/>
          </p:nvCxnSpPr>
          <p:spPr>
            <a:xfrm>
              <a:off x="1984232" y="415990"/>
              <a:ext cx="8190246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  <a:headEnd w="sm" len="sm"/>
              <a:tailEnd w="sm" len="sm"/>
            </a:ln>
          </p:spPr>
        </p:cxn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316056" y="289446"/>
              <a:ext cx="1668176" cy="253088"/>
            </a:xfrm>
            <a:prstGeom prst="rect">
              <a:avLst/>
            </a:prstGeom>
          </p:spPr>
        </p:pic>
        <p:sp>
          <p:nvSpPr>
            <p:cNvPr id="48" name="가로 글상자 47"/>
            <p:cNvSpPr txBox="1"/>
            <p:nvPr/>
          </p:nvSpPr>
          <p:spPr>
            <a:xfrm>
              <a:off x="318135" y="265546"/>
              <a:ext cx="1666097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  <p:sp>
          <p:nvSpPr>
            <p:cNvPr id="104" name="Google Shape;226;p8"/>
            <p:cNvSpPr/>
            <p:nvPr/>
          </p:nvSpPr>
          <p:spPr>
            <a:xfrm>
              <a:off x="10151618" y="280651"/>
              <a:ext cx="45719" cy="27067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05" name="Google Shape;131;p3"/>
          <p:cNvSpPr txBox="1"/>
          <p:nvPr/>
        </p:nvSpPr>
        <p:spPr>
          <a:xfrm>
            <a:off x="10197336" y="277491"/>
            <a:ext cx="1994663" cy="26350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프로젝트 팀 수행 결과</a:t>
            </a:r>
          </a:p>
        </p:txBody>
      </p:sp>
      <p:grpSp>
        <p:nvGrpSpPr>
          <p:cNvPr id="208" name="그룹 207"/>
          <p:cNvGrpSpPr/>
          <p:nvPr/>
        </p:nvGrpSpPr>
        <p:grpSpPr>
          <a:xfrm>
            <a:off x="467279" y="6401454"/>
            <a:ext cx="11528121" cy="300888"/>
            <a:chOff x="467279" y="6401454"/>
            <a:chExt cx="11528121" cy="300888"/>
          </a:xfrm>
        </p:grpSpPr>
        <p:cxnSp>
          <p:nvCxnSpPr>
            <p:cNvPr id="209" name="Google Shape;129;p3"/>
            <p:cNvCxnSpPr/>
            <p:nvPr/>
          </p:nvCxnSpPr>
          <p:spPr>
            <a:xfrm>
              <a:off x="467279" y="6551898"/>
              <a:ext cx="9859945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  <a:headEnd w="sm" len="sm"/>
              <a:tailEnd w="sm" len="sm"/>
            </a:ln>
          </p:spPr>
        </p:cxnSp>
        <p:pic>
          <p:nvPicPr>
            <p:cNvPr id="210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10327224" y="6425354"/>
              <a:ext cx="1668176" cy="253088"/>
            </a:xfrm>
            <a:prstGeom prst="rect">
              <a:avLst/>
            </a:prstGeom>
          </p:spPr>
        </p:pic>
        <p:sp>
          <p:nvSpPr>
            <p:cNvPr id="211" name="가로 글상자 47"/>
            <p:cNvSpPr txBox="1"/>
            <p:nvPr/>
          </p:nvSpPr>
          <p:spPr>
            <a:xfrm>
              <a:off x="10328910" y="6401454"/>
              <a:ext cx="1660605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150144" y="692978"/>
            <a:ext cx="309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게시글</a:t>
            </a:r>
            <a:r>
              <a:rPr lang="ko-KR" altLang="en-US" b="1" dirty="0" smtClean="0"/>
              <a:t> 목록 댓글</a:t>
            </a:r>
            <a:r>
              <a:rPr lang="en-US" altLang="ko-KR" b="1" dirty="0"/>
              <a:t> </a:t>
            </a:r>
            <a:r>
              <a:rPr lang="en-US" altLang="ko-KR" sz="1600" b="1" dirty="0" smtClean="0"/>
              <a:t>- </a:t>
            </a:r>
            <a:r>
              <a:rPr lang="ko-KR" altLang="en-US" sz="1600" b="1" dirty="0" smtClean="0"/>
              <a:t>댓글 개수</a:t>
            </a:r>
            <a:endParaRPr lang="ko-KR" altLang="en-US" sz="16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t="10043"/>
          <a:stretch/>
        </p:blipFill>
        <p:spPr>
          <a:xfrm>
            <a:off x="2247631" y="5294678"/>
            <a:ext cx="7949705" cy="7560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28395" t="32000" r="28871" b="12180"/>
          <a:stretch/>
        </p:blipFill>
        <p:spPr>
          <a:xfrm>
            <a:off x="3016800" y="1109818"/>
            <a:ext cx="5658676" cy="4101934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3105945" y="4533835"/>
            <a:ext cx="504070" cy="44168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64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316056" y="265546"/>
            <a:ext cx="9881281" cy="300888"/>
            <a:chOff x="316056" y="265546"/>
            <a:chExt cx="9881281" cy="300888"/>
          </a:xfrm>
        </p:grpSpPr>
        <p:cxnSp>
          <p:nvCxnSpPr>
            <p:cNvPr id="37" name="Google Shape;129;p3"/>
            <p:cNvCxnSpPr/>
            <p:nvPr/>
          </p:nvCxnSpPr>
          <p:spPr>
            <a:xfrm>
              <a:off x="1984232" y="415990"/>
              <a:ext cx="8190246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  <a:headEnd w="sm" len="sm"/>
              <a:tailEnd w="sm" len="sm"/>
            </a:ln>
          </p:spPr>
        </p:cxn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316056" y="289446"/>
              <a:ext cx="1668176" cy="253088"/>
            </a:xfrm>
            <a:prstGeom prst="rect">
              <a:avLst/>
            </a:prstGeom>
          </p:spPr>
        </p:pic>
        <p:sp>
          <p:nvSpPr>
            <p:cNvPr id="48" name="가로 글상자 47"/>
            <p:cNvSpPr txBox="1"/>
            <p:nvPr/>
          </p:nvSpPr>
          <p:spPr>
            <a:xfrm>
              <a:off x="318135" y="265546"/>
              <a:ext cx="1666097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  <p:sp>
          <p:nvSpPr>
            <p:cNvPr id="104" name="Google Shape;226;p8"/>
            <p:cNvSpPr/>
            <p:nvPr/>
          </p:nvSpPr>
          <p:spPr>
            <a:xfrm>
              <a:off x="10151618" y="280651"/>
              <a:ext cx="45719" cy="27067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05" name="Google Shape;131;p3"/>
          <p:cNvSpPr txBox="1"/>
          <p:nvPr/>
        </p:nvSpPr>
        <p:spPr>
          <a:xfrm>
            <a:off x="10197336" y="277491"/>
            <a:ext cx="1994663" cy="26350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프로젝트 팀 수행 결과</a:t>
            </a:r>
          </a:p>
        </p:txBody>
      </p:sp>
      <p:grpSp>
        <p:nvGrpSpPr>
          <p:cNvPr id="208" name="그룹 207"/>
          <p:cNvGrpSpPr/>
          <p:nvPr/>
        </p:nvGrpSpPr>
        <p:grpSpPr>
          <a:xfrm>
            <a:off x="467279" y="6401454"/>
            <a:ext cx="11528121" cy="300888"/>
            <a:chOff x="467279" y="6401454"/>
            <a:chExt cx="11528121" cy="300888"/>
          </a:xfrm>
        </p:grpSpPr>
        <p:cxnSp>
          <p:nvCxnSpPr>
            <p:cNvPr id="209" name="Google Shape;129;p3"/>
            <p:cNvCxnSpPr/>
            <p:nvPr/>
          </p:nvCxnSpPr>
          <p:spPr>
            <a:xfrm>
              <a:off x="467279" y="6551898"/>
              <a:ext cx="9859945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  <a:headEnd w="sm" len="sm"/>
              <a:tailEnd w="sm" len="sm"/>
            </a:ln>
          </p:spPr>
        </p:cxnSp>
        <p:pic>
          <p:nvPicPr>
            <p:cNvPr id="210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10327224" y="6425354"/>
              <a:ext cx="1668176" cy="253088"/>
            </a:xfrm>
            <a:prstGeom prst="rect">
              <a:avLst/>
            </a:prstGeom>
          </p:spPr>
        </p:pic>
        <p:sp>
          <p:nvSpPr>
            <p:cNvPr id="211" name="가로 글상자 47"/>
            <p:cNvSpPr txBox="1"/>
            <p:nvPr/>
          </p:nvSpPr>
          <p:spPr>
            <a:xfrm>
              <a:off x="10328910" y="6401454"/>
              <a:ext cx="1660605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7279" y="712262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게시글</a:t>
            </a:r>
            <a:r>
              <a:rPr lang="ko-KR" altLang="en-US" b="1" dirty="0" smtClean="0"/>
              <a:t> 상세보기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댓글</a:t>
            </a:r>
            <a:endParaRPr lang="en-US" altLang="ko-KR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474" y="549434"/>
            <a:ext cx="4024312" cy="1947862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6579215" y="910343"/>
            <a:ext cx="3684451" cy="103781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endCxn id="8" idx="1"/>
          </p:cNvCxnSpPr>
          <p:nvPr/>
        </p:nvCxnSpPr>
        <p:spPr>
          <a:xfrm flipV="1">
            <a:off x="5968538" y="1523365"/>
            <a:ext cx="498936" cy="61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826469" y="1022816"/>
            <a:ext cx="1391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입력시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바아로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아래표시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474" y="2744743"/>
            <a:ext cx="4563515" cy="3372283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8610782" y="2225091"/>
            <a:ext cx="9516" cy="540988"/>
          </a:xfrm>
          <a:prstGeom prst="straightConnector1">
            <a:avLst/>
          </a:prstGeom>
          <a:ln w="1016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32631" t="10336" r="33611" b="5644"/>
          <a:stretch/>
        </p:blipFill>
        <p:spPr>
          <a:xfrm>
            <a:off x="911705" y="1132256"/>
            <a:ext cx="3574473" cy="50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8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316056" y="265546"/>
            <a:ext cx="9881281" cy="300888"/>
            <a:chOff x="316056" y="265546"/>
            <a:chExt cx="9881281" cy="300888"/>
          </a:xfrm>
        </p:grpSpPr>
        <p:cxnSp>
          <p:nvCxnSpPr>
            <p:cNvPr id="37" name="Google Shape;129;p3"/>
            <p:cNvCxnSpPr/>
            <p:nvPr/>
          </p:nvCxnSpPr>
          <p:spPr>
            <a:xfrm>
              <a:off x="1984232" y="415990"/>
              <a:ext cx="8190246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  <a:headEnd w="sm" len="sm"/>
              <a:tailEnd w="sm" len="sm"/>
            </a:ln>
          </p:spPr>
        </p:cxn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316056" y="289446"/>
              <a:ext cx="1668176" cy="253088"/>
            </a:xfrm>
            <a:prstGeom prst="rect">
              <a:avLst/>
            </a:prstGeom>
          </p:spPr>
        </p:pic>
        <p:sp>
          <p:nvSpPr>
            <p:cNvPr id="48" name="가로 글상자 47"/>
            <p:cNvSpPr txBox="1"/>
            <p:nvPr/>
          </p:nvSpPr>
          <p:spPr>
            <a:xfrm>
              <a:off x="318135" y="265546"/>
              <a:ext cx="1666097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  <p:sp>
          <p:nvSpPr>
            <p:cNvPr id="104" name="Google Shape;226;p8"/>
            <p:cNvSpPr/>
            <p:nvPr/>
          </p:nvSpPr>
          <p:spPr>
            <a:xfrm>
              <a:off x="10151618" y="280651"/>
              <a:ext cx="45719" cy="27067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05" name="Google Shape;131;p3"/>
          <p:cNvSpPr txBox="1"/>
          <p:nvPr/>
        </p:nvSpPr>
        <p:spPr>
          <a:xfrm>
            <a:off x="10197336" y="277491"/>
            <a:ext cx="1994663" cy="26350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프로젝트 팀 수행 결과</a:t>
            </a:r>
          </a:p>
        </p:txBody>
      </p:sp>
      <p:grpSp>
        <p:nvGrpSpPr>
          <p:cNvPr id="208" name="그룹 207"/>
          <p:cNvGrpSpPr/>
          <p:nvPr/>
        </p:nvGrpSpPr>
        <p:grpSpPr>
          <a:xfrm>
            <a:off x="467279" y="6401454"/>
            <a:ext cx="11528121" cy="300888"/>
            <a:chOff x="467279" y="6401454"/>
            <a:chExt cx="11528121" cy="300888"/>
          </a:xfrm>
        </p:grpSpPr>
        <p:cxnSp>
          <p:nvCxnSpPr>
            <p:cNvPr id="209" name="Google Shape;129;p3"/>
            <p:cNvCxnSpPr/>
            <p:nvPr/>
          </p:nvCxnSpPr>
          <p:spPr>
            <a:xfrm>
              <a:off x="467279" y="6551898"/>
              <a:ext cx="9859945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  <a:headEnd w="sm" len="sm"/>
              <a:tailEnd w="sm" len="sm"/>
            </a:ln>
          </p:spPr>
        </p:cxnSp>
        <p:pic>
          <p:nvPicPr>
            <p:cNvPr id="210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10327224" y="6425354"/>
              <a:ext cx="1668176" cy="253088"/>
            </a:xfrm>
            <a:prstGeom prst="rect">
              <a:avLst/>
            </a:prstGeom>
          </p:spPr>
        </p:pic>
        <p:sp>
          <p:nvSpPr>
            <p:cNvPr id="211" name="가로 글상자 47"/>
            <p:cNvSpPr txBox="1"/>
            <p:nvPr/>
          </p:nvSpPr>
          <p:spPr>
            <a:xfrm>
              <a:off x="10328910" y="6401454"/>
              <a:ext cx="1660605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17671" y="907385"/>
            <a:ext cx="2733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게시글</a:t>
            </a:r>
            <a:r>
              <a:rPr lang="ko-KR" altLang="en-US" b="1" dirty="0" smtClean="0"/>
              <a:t> 상세보기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댓글</a:t>
            </a:r>
            <a:endParaRPr lang="en-US" altLang="ko-KR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852" y="757452"/>
            <a:ext cx="5688790" cy="12650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79" y="1998757"/>
            <a:ext cx="7658466" cy="394100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359" y="5103189"/>
            <a:ext cx="7336280" cy="1038513"/>
          </a:xfrm>
          <a:prstGeom prst="rect">
            <a:avLst/>
          </a:prstGeom>
        </p:spPr>
      </p:pic>
      <p:cxnSp>
        <p:nvCxnSpPr>
          <p:cNvPr id="17" name="꺾인 연결선 16"/>
          <p:cNvCxnSpPr/>
          <p:nvPr/>
        </p:nvCxnSpPr>
        <p:spPr>
          <a:xfrm rot="5400000">
            <a:off x="3935021" y="1696010"/>
            <a:ext cx="722982" cy="432060"/>
          </a:xfrm>
          <a:prstGeom prst="bentConnector3">
            <a:avLst>
              <a:gd name="adj1" fmla="val 2881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 rot="16200000" flipH="1">
            <a:off x="6550528" y="4305187"/>
            <a:ext cx="653813" cy="554729"/>
          </a:xfrm>
          <a:prstGeom prst="bentConnector3">
            <a:avLst>
              <a:gd name="adj1" fmla="val -732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11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316056" y="265546"/>
            <a:ext cx="9881281" cy="300888"/>
            <a:chOff x="316056" y="265546"/>
            <a:chExt cx="9881281" cy="300888"/>
          </a:xfrm>
        </p:grpSpPr>
        <p:cxnSp>
          <p:nvCxnSpPr>
            <p:cNvPr id="37" name="Google Shape;129;p3"/>
            <p:cNvCxnSpPr/>
            <p:nvPr/>
          </p:nvCxnSpPr>
          <p:spPr>
            <a:xfrm>
              <a:off x="1984232" y="415990"/>
              <a:ext cx="8190246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  <a:headEnd w="sm" len="sm"/>
              <a:tailEnd w="sm" len="sm"/>
            </a:ln>
          </p:spPr>
        </p:cxn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316056" y="289446"/>
              <a:ext cx="1668176" cy="253088"/>
            </a:xfrm>
            <a:prstGeom prst="rect">
              <a:avLst/>
            </a:prstGeom>
          </p:spPr>
        </p:pic>
        <p:sp>
          <p:nvSpPr>
            <p:cNvPr id="48" name="가로 글상자 47"/>
            <p:cNvSpPr txBox="1"/>
            <p:nvPr/>
          </p:nvSpPr>
          <p:spPr>
            <a:xfrm>
              <a:off x="318135" y="265546"/>
              <a:ext cx="1666097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  <p:sp>
          <p:nvSpPr>
            <p:cNvPr id="104" name="Google Shape;226;p8"/>
            <p:cNvSpPr/>
            <p:nvPr/>
          </p:nvSpPr>
          <p:spPr>
            <a:xfrm>
              <a:off x="10151618" y="280651"/>
              <a:ext cx="45719" cy="27067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05" name="Google Shape;131;p3"/>
          <p:cNvSpPr txBox="1"/>
          <p:nvPr/>
        </p:nvSpPr>
        <p:spPr>
          <a:xfrm>
            <a:off x="10197336" y="277491"/>
            <a:ext cx="1994663" cy="26350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프로젝트 팀 수행 결과</a:t>
            </a:r>
          </a:p>
        </p:txBody>
      </p:sp>
      <p:grpSp>
        <p:nvGrpSpPr>
          <p:cNvPr id="208" name="그룹 207"/>
          <p:cNvGrpSpPr/>
          <p:nvPr/>
        </p:nvGrpSpPr>
        <p:grpSpPr>
          <a:xfrm>
            <a:off x="467279" y="6401454"/>
            <a:ext cx="11528121" cy="300888"/>
            <a:chOff x="467279" y="6401454"/>
            <a:chExt cx="11528121" cy="300888"/>
          </a:xfrm>
        </p:grpSpPr>
        <p:cxnSp>
          <p:nvCxnSpPr>
            <p:cNvPr id="209" name="Google Shape;129;p3"/>
            <p:cNvCxnSpPr/>
            <p:nvPr/>
          </p:nvCxnSpPr>
          <p:spPr>
            <a:xfrm>
              <a:off x="467279" y="6551898"/>
              <a:ext cx="9859945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  <a:headEnd w="sm" len="sm"/>
              <a:tailEnd w="sm" len="sm"/>
            </a:ln>
          </p:spPr>
        </p:cxnSp>
        <p:pic>
          <p:nvPicPr>
            <p:cNvPr id="210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10327224" y="6425354"/>
              <a:ext cx="1668176" cy="253088"/>
            </a:xfrm>
            <a:prstGeom prst="rect">
              <a:avLst/>
            </a:prstGeom>
          </p:spPr>
        </p:pic>
        <p:sp>
          <p:nvSpPr>
            <p:cNvPr id="211" name="가로 글상자 47"/>
            <p:cNvSpPr txBox="1"/>
            <p:nvPr/>
          </p:nvSpPr>
          <p:spPr>
            <a:xfrm>
              <a:off x="10328910" y="6401454"/>
              <a:ext cx="1660605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96204" y="949673"/>
            <a:ext cx="428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게시글</a:t>
            </a:r>
            <a:r>
              <a:rPr lang="ko-KR" altLang="en-US" b="1" dirty="0" smtClean="0"/>
              <a:t> 상세보기 </a:t>
            </a:r>
            <a:r>
              <a:rPr lang="en-US" altLang="ko-KR" sz="1600" b="1" dirty="0" smtClean="0"/>
              <a:t>- </a:t>
            </a:r>
            <a:r>
              <a:rPr lang="ko-KR" altLang="en-US" sz="1600" b="1" dirty="0" smtClean="0"/>
              <a:t>이미지 슬라이드</a:t>
            </a:r>
            <a:endParaRPr lang="ko-KR" altLang="en-US" sz="1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8319" t="21728" r="29017" b="3901"/>
          <a:stretch/>
        </p:blipFill>
        <p:spPr>
          <a:xfrm>
            <a:off x="444021" y="2290029"/>
            <a:ext cx="2796801" cy="27423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8045" t="12698" r="28755" b="11345"/>
          <a:stretch/>
        </p:blipFill>
        <p:spPr>
          <a:xfrm>
            <a:off x="3305926" y="2290029"/>
            <a:ext cx="2779147" cy="2748606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240822" y="3193043"/>
            <a:ext cx="367059" cy="3478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718014" y="3192165"/>
            <a:ext cx="367059" cy="3478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813417" y="3191287"/>
            <a:ext cx="367059" cy="3478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82190" y="3223356"/>
            <a:ext cx="367059" cy="3478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31570" t="23046" r="34497" b="43570"/>
          <a:stretch/>
        </p:blipFill>
        <p:spPr>
          <a:xfrm>
            <a:off x="6299489" y="2028944"/>
            <a:ext cx="5574109" cy="30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6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316056" y="265546"/>
            <a:ext cx="9881281" cy="300888"/>
            <a:chOff x="316056" y="265546"/>
            <a:chExt cx="9881281" cy="300888"/>
          </a:xfrm>
        </p:grpSpPr>
        <p:cxnSp>
          <p:nvCxnSpPr>
            <p:cNvPr id="37" name="Google Shape;129;p3"/>
            <p:cNvCxnSpPr/>
            <p:nvPr/>
          </p:nvCxnSpPr>
          <p:spPr>
            <a:xfrm>
              <a:off x="1984232" y="415990"/>
              <a:ext cx="8190246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</a:ln>
          </p:spPr>
        </p:cxn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3"/>
            <a:srcRect t="23140"/>
            <a:stretch>
              <a:fillRect/>
            </a:stretch>
          </p:blipFill>
          <p:spPr>
            <a:xfrm>
              <a:off x="316056" y="289446"/>
              <a:ext cx="1668176" cy="253088"/>
            </a:xfrm>
            <a:prstGeom prst="rect">
              <a:avLst/>
            </a:prstGeom>
          </p:spPr>
        </p:pic>
        <p:sp>
          <p:nvSpPr>
            <p:cNvPr id="48" name="가로 글상자 47"/>
            <p:cNvSpPr txBox="1"/>
            <p:nvPr/>
          </p:nvSpPr>
          <p:spPr>
            <a:xfrm>
              <a:off x="318135" y="265546"/>
              <a:ext cx="1666097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  <p:sp>
          <p:nvSpPr>
            <p:cNvPr id="104" name="Google Shape;226;p8"/>
            <p:cNvSpPr/>
            <p:nvPr/>
          </p:nvSpPr>
          <p:spPr>
            <a:xfrm>
              <a:off x="10151618" y="280651"/>
              <a:ext cx="45719" cy="27067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05" name="Google Shape;131;p3"/>
          <p:cNvSpPr txBox="1"/>
          <p:nvPr/>
        </p:nvSpPr>
        <p:spPr>
          <a:xfrm>
            <a:off x="10197336" y="277491"/>
            <a:ext cx="1994663" cy="26350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프로젝트 수행 결과</a:t>
            </a:r>
          </a:p>
        </p:txBody>
      </p:sp>
      <p:grpSp>
        <p:nvGrpSpPr>
          <p:cNvPr id="208" name="그룹 207"/>
          <p:cNvGrpSpPr/>
          <p:nvPr/>
        </p:nvGrpSpPr>
        <p:grpSpPr>
          <a:xfrm>
            <a:off x="467279" y="6401454"/>
            <a:ext cx="11528121" cy="300888"/>
            <a:chOff x="467279" y="6401454"/>
            <a:chExt cx="11528121" cy="300888"/>
          </a:xfrm>
        </p:grpSpPr>
        <p:cxnSp>
          <p:nvCxnSpPr>
            <p:cNvPr id="209" name="Google Shape;129;p3"/>
            <p:cNvCxnSpPr/>
            <p:nvPr/>
          </p:nvCxnSpPr>
          <p:spPr>
            <a:xfrm>
              <a:off x="467279" y="6551898"/>
              <a:ext cx="9859945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</a:ln>
          </p:spPr>
        </p:cxnSp>
        <p:pic>
          <p:nvPicPr>
            <p:cNvPr id="210" name="그림 45"/>
            <p:cNvPicPr>
              <a:picLocks noChangeAspect="1"/>
            </p:cNvPicPr>
            <p:nvPr/>
          </p:nvPicPr>
          <p:blipFill rotWithShape="1">
            <a:blip r:embed="rId3"/>
            <a:srcRect t="23140"/>
            <a:stretch>
              <a:fillRect/>
            </a:stretch>
          </p:blipFill>
          <p:spPr>
            <a:xfrm>
              <a:off x="10327224" y="6425354"/>
              <a:ext cx="1668176" cy="253088"/>
            </a:xfrm>
            <a:prstGeom prst="rect">
              <a:avLst/>
            </a:prstGeom>
          </p:spPr>
        </p:pic>
        <p:sp>
          <p:nvSpPr>
            <p:cNvPr id="211" name="가로 글상자 47"/>
            <p:cNvSpPr txBox="1"/>
            <p:nvPr/>
          </p:nvSpPr>
          <p:spPr>
            <a:xfrm>
              <a:off x="10328910" y="6401454"/>
              <a:ext cx="1660605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90185" y="949673"/>
            <a:ext cx="149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친구 </a:t>
            </a:r>
            <a:r>
              <a:rPr lang="ko-KR" altLang="en-US" b="1" dirty="0" err="1" smtClean="0"/>
              <a:t>게시글</a:t>
            </a:r>
            <a:endParaRPr lang="ko-KR" altLang="en-US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27502" t="12960" r="28687" b="4605"/>
          <a:stretch/>
        </p:blipFill>
        <p:spPr>
          <a:xfrm>
            <a:off x="767408" y="1582525"/>
            <a:ext cx="4932548" cy="4825754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 flipH="1" flipV="1">
            <a:off x="1823291" y="1542477"/>
            <a:ext cx="672309" cy="3743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18793" t="16244" r="32162" b="26725"/>
          <a:stretch/>
        </p:blipFill>
        <p:spPr>
          <a:xfrm>
            <a:off x="5706298" y="1542477"/>
            <a:ext cx="6115424" cy="4285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316056" y="265546"/>
            <a:ext cx="9881281" cy="300888"/>
            <a:chOff x="316056" y="265546"/>
            <a:chExt cx="9881281" cy="300888"/>
          </a:xfrm>
        </p:grpSpPr>
        <p:cxnSp>
          <p:nvCxnSpPr>
            <p:cNvPr id="37" name="Google Shape;129;p3"/>
            <p:cNvCxnSpPr/>
            <p:nvPr/>
          </p:nvCxnSpPr>
          <p:spPr>
            <a:xfrm>
              <a:off x="1984232" y="415990"/>
              <a:ext cx="8190246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</a:ln>
          </p:spPr>
        </p:cxn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3"/>
            <a:srcRect t="23140"/>
            <a:stretch>
              <a:fillRect/>
            </a:stretch>
          </p:blipFill>
          <p:spPr>
            <a:xfrm>
              <a:off x="316056" y="289446"/>
              <a:ext cx="1668176" cy="253088"/>
            </a:xfrm>
            <a:prstGeom prst="rect">
              <a:avLst/>
            </a:prstGeom>
          </p:spPr>
        </p:pic>
        <p:sp>
          <p:nvSpPr>
            <p:cNvPr id="48" name="가로 글상자 47"/>
            <p:cNvSpPr txBox="1"/>
            <p:nvPr/>
          </p:nvSpPr>
          <p:spPr>
            <a:xfrm>
              <a:off x="318135" y="265546"/>
              <a:ext cx="1666097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  <p:sp>
          <p:nvSpPr>
            <p:cNvPr id="104" name="Google Shape;226;p8"/>
            <p:cNvSpPr/>
            <p:nvPr/>
          </p:nvSpPr>
          <p:spPr>
            <a:xfrm>
              <a:off x="10151618" y="280651"/>
              <a:ext cx="45719" cy="27067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05" name="Google Shape;131;p3"/>
          <p:cNvSpPr txBox="1"/>
          <p:nvPr/>
        </p:nvSpPr>
        <p:spPr>
          <a:xfrm>
            <a:off x="10197336" y="277491"/>
            <a:ext cx="1994663" cy="26350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프로젝트 수행 결과</a:t>
            </a:r>
          </a:p>
        </p:txBody>
      </p:sp>
      <p:grpSp>
        <p:nvGrpSpPr>
          <p:cNvPr id="208" name="그룹 207"/>
          <p:cNvGrpSpPr/>
          <p:nvPr/>
        </p:nvGrpSpPr>
        <p:grpSpPr>
          <a:xfrm>
            <a:off x="467279" y="6401454"/>
            <a:ext cx="11528121" cy="300888"/>
            <a:chOff x="467279" y="6401454"/>
            <a:chExt cx="11528121" cy="300888"/>
          </a:xfrm>
        </p:grpSpPr>
        <p:cxnSp>
          <p:nvCxnSpPr>
            <p:cNvPr id="209" name="Google Shape;129;p3"/>
            <p:cNvCxnSpPr/>
            <p:nvPr/>
          </p:nvCxnSpPr>
          <p:spPr>
            <a:xfrm>
              <a:off x="467279" y="6551898"/>
              <a:ext cx="9859945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</a:ln>
          </p:spPr>
        </p:cxnSp>
        <p:pic>
          <p:nvPicPr>
            <p:cNvPr id="210" name="그림 45"/>
            <p:cNvPicPr>
              <a:picLocks noChangeAspect="1"/>
            </p:cNvPicPr>
            <p:nvPr/>
          </p:nvPicPr>
          <p:blipFill rotWithShape="1">
            <a:blip r:embed="rId3"/>
            <a:srcRect t="23140"/>
            <a:stretch>
              <a:fillRect/>
            </a:stretch>
          </p:blipFill>
          <p:spPr>
            <a:xfrm>
              <a:off x="10327224" y="6425354"/>
              <a:ext cx="1668176" cy="253088"/>
            </a:xfrm>
            <a:prstGeom prst="rect">
              <a:avLst/>
            </a:prstGeom>
          </p:spPr>
        </p:pic>
        <p:sp>
          <p:nvSpPr>
            <p:cNvPr id="211" name="가로 글상자 47"/>
            <p:cNvSpPr txBox="1"/>
            <p:nvPr/>
          </p:nvSpPr>
          <p:spPr>
            <a:xfrm>
              <a:off x="10328910" y="6401454"/>
              <a:ext cx="1660605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90185" y="949673"/>
            <a:ext cx="149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내가 쓴 댓글</a:t>
            </a:r>
            <a:endParaRPr lang="ko-KR" altLang="en-US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25516" t="22650" r="27638" b="46202"/>
          <a:stretch/>
        </p:blipFill>
        <p:spPr>
          <a:xfrm>
            <a:off x="2382219" y="1424408"/>
            <a:ext cx="7027286" cy="26282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19018" t="30053" r="32733" b="43024"/>
          <a:stretch/>
        </p:blipFill>
        <p:spPr>
          <a:xfrm>
            <a:off x="2770798" y="4179244"/>
            <a:ext cx="7380820" cy="231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0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직사각형 109"/>
          <p:cNvSpPr/>
          <p:nvPr/>
        </p:nvSpPr>
        <p:spPr>
          <a:xfrm>
            <a:off x="5309046" y="3383562"/>
            <a:ext cx="1511511" cy="755589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grpSp>
        <p:nvGrpSpPr>
          <p:cNvPr id="168" name="그룹 167"/>
          <p:cNvGrpSpPr/>
          <p:nvPr/>
        </p:nvGrpSpPr>
        <p:grpSpPr>
          <a:xfrm>
            <a:off x="277956" y="265546"/>
            <a:ext cx="9919381" cy="599323"/>
            <a:chOff x="277956" y="265546"/>
            <a:chExt cx="9919381" cy="599323"/>
          </a:xfrm>
        </p:grpSpPr>
        <p:sp>
          <p:nvSpPr>
            <p:cNvPr id="36" name="가로 글상자 35"/>
            <p:cNvSpPr txBox="1"/>
            <p:nvPr/>
          </p:nvSpPr>
          <p:spPr>
            <a:xfrm>
              <a:off x="277956" y="567616"/>
              <a:ext cx="1900861" cy="2972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>
                  <a:solidFill>
                    <a:schemeClr val="lt1"/>
                  </a:solidFill>
                  <a:latin typeface="Arial Black"/>
                </a:rPr>
                <a:t>GOBONGstagram</a:t>
              </a:r>
            </a:p>
          </p:txBody>
        </p:sp>
        <p:cxnSp>
          <p:nvCxnSpPr>
            <p:cNvPr id="37" name="Google Shape;129;p3"/>
            <p:cNvCxnSpPr/>
            <p:nvPr/>
          </p:nvCxnSpPr>
          <p:spPr>
            <a:xfrm>
              <a:off x="1984232" y="415990"/>
              <a:ext cx="8190246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  <a:headEnd w="sm" len="sm"/>
              <a:tailEnd w="sm" len="sm"/>
            </a:ln>
          </p:spPr>
        </p:cxn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316056" y="289446"/>
              <a:ext cx="1668176" cy="253088"/>
            </a:xfrm>
            <a:prstGeom prst="rect">
              <a:avLst/>
            </a:prstGeom>
          </p:spPr>
        </p:pic>
        <p:sp>
          <p:nvSpPr>
            <p:cNvPr id="48" name="가로 글상자 47"/>
            <p:cNvSpPr txBox="1"/>
            <p:nvPr/>
          </p:nvSpPr>
          <p:spPr>
            <a:xfrm>
              <a:off x="318135" y="265546"/>
              <a:ext cx="1666097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  <p:sp>
          <p:nvSpPr>
            <p:cNvPr id="104" name="Google Shape;226;p8"/>
            <p:cNvSpPr/>
            <p:nvPr/>
          </p:nvSpPr>
          <p:spPr>
            <a:xfrm>
              <a:off x="10151618" y="280651"/>
              <a:ext cx="45719" cy="27067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05" name="Google Shape;131;p3"/>
          <p:cNvSpPr txBox="1"/>
          <p:nvPr/>
        </p:nvSpPr>
        <p:spPr>
          <a:xfrm>
            <a:off x="10640443" y="277491"/>
            <a:ext cx="1259632" cy="26350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목차</a:t>
            </a:r>
          </a:p>
        </p:txBody>
      </p:sp>
      <p:grpSp>
        <p:nvGrpSpPr>
          <p:cNvPr id="137" name="그룹 136"/>
          <p:cNvGrpSpPr/>
          <p:nvPr/>
        </p:nvGrpSpPr>
        <p:grpSpPr>
          <a:xfrm>
            <a:off x="8657412" y="2823307"/>
            <a:ext cx="1570411" cy="1382957"/>
            <a:chOff x="1829321" y="2743745"/>
            <a:chExt cx="1570411" cy="1382957"/>
          </a:xfrm>
        </p:grpSpPr>
        <p:sp>
          <p:nvSpPr>
            <p:cNvPr id="136" name="타원 135"/>
            <p:cNvSpPr/>
            <p:nvPr/>
          </p:nvSpPr>
          <p:spPr>
            <a:xfrm>
              <a:off x="2068903" y="2756194"/>
              <a:ext cx="1330828" cy="1242287"/>
            </a:xfrm>
            <a:prstGeom prst="ellipse">
              <a:avLst/>
            </a:prstGeom>
            <a:solidFill>
              <a:srgbClr val="EB6F6F"/>
            </a:solidFill>
            <a:ln>
              <a:solidFill>
                <a:schemeClr val="lt1"/>
              </a:solidFill>
              <a:headEnd w="med" len="med"/>
              <a:tailEnd w="med" len="med"/>
            </a:ln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grpSp>
          <p:nvGrpSpPr>
            <p:cNvPr id="111" name="그룹 110"/>
            <p:cNvGrpSpPr/>
            <p:nvPr/>
          </p:nvGrpSpPr>
          <p:grpSpPr>
            <a:xfrm>
              <a:off x="1829321" y="2743745"/>
              <a:ext cx="1570410" cy="1382957"/>
              <a:chOff x="1626576" y="1331667"/>
              <a:chExt cx="1570410" cy="1382957"/>
            </a:xfrm>
          </p:grpSpPr>
          <p:sp>
            <p:nvSpPr>
              <p:cNvPr id="109" name="타원 108"/>
              <p:cNvSpPr/>
              <p:nvPr/>
            </p:nvSpPr>
            <p:spPr>
              <a:xfrm>
                <a:off x="1727322" y="1331667"/>
                <a:ext cx="1330828" cy="125473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l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1626576" y="2016921"/>
                <a:ext cx="1570410" cy="697703"/>
              </a:xfrm>
              <a:prstGeom prst="rect">
                <a:avLst/>
              </a:prstGeom>
              <a:solidFill>
                <a:schemeClr val="lt1"/>
              </a:solidFill>
              <a:ln>
                <a:solidFill>
                  <a:schemeClr val="l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64" name="Google Shape;103;p2"/>
            <p:cNvSpPr txBox="1"/>
            <p:nvPr/>
          </p:nvSpPr>
          <p:spPr>
            <a:xfrm>
              <a:off x="2277617" y="2944670"/>
              <a:ext cx="614919" cy="3647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0</a:t>
              </a:r>
              <a:r>
                <a:rPr lang="en-US" altLang="ko-KR" sz="1800" b="1" i="0" u="none" strike="noStrike" cap="none">
                  <a:solidFill>
                    <a:srgbClr val="3F3F3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5</a:t>
              </a:r>
            </a:p>
          </p:txBody>
        </p:sp>
      </p:grpSp>
      <p:sp>
        <p:nvSpPr>
          <p:cNvPr id="129" name="Google Shape;106;p2"/>
          <p:cNvSpPr txBox="1"/>
          <p:nvPr/>
        </p:nvSpPr>
        <p:spPr>
          <a:xfrm>
            <a:off x="8931679" y="3627813"/>
            <a:ext cx="1296144" cy="27176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자체 평가 의견</a:t>
            </a:r>
          </a:p>
        </p:txBody>
      </p:sp>
      <p:grpSp>
        <p:nvGrpSpPr>
          <p:cNvPr id="138" name="그룹 137"/>
          <p:cNvGrpSpPr/>
          <p:nvPr/>
        </p:nvGrpSpPr>
        <p:grpSpPr>
          <a:xfrm>
            <a:off x="1981721" y="2823307"/>
            <a:ext cx="1570411" cy="1382957"/>
            <a:chOff x="1829321" y="2743745"/>
            <a:chExt cx="1570411" cy="1382957"/>
          </a:xfrm>
        </p:grpSpPr>
        <p:sp>
          <p:nvSpPr>
            <p:cNvPr id="139" name="타원 135"/>
            <p:cNvSpPr/>
            <p:nvPr/>
          </p:nvSpPr>
          <p:spPr>
            <a:xfrm>
              <a:off x="2068903" y="2756194"/>
              <a:ext cx="1330828" cy="1242287"/>
            </a:xfrm>
            <a:prstGeom prst="ellipse">
              <a:avLst/>
            </a:prstGeom>
            <a:solidFill>
              <a:srgbClr val="EB6F6F"/>
            </a:solidFill>
            <a:ln>
              <a:solidFill>
                <a:schemeClr val="lt1"/>
              </a:solidFill>
              <a:headEnd w="med" len="med"/>
              <a:tailEnd w="med" len="med"/>
            </a:ln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grpSp>
          <p:nvGrpSpPr>
            <p:cNvPr id="140" name="그룹 139"/>
            <p:cNvGrpSpPr/>
            <p:nvPr/>
          </p:nvGrpSpPr>
          <p:grpSpPr>
            <a:xfrm>
              <a:off x="1829321" y="2743745"/>
              <a:ext cx="1570410" cy="1382957"/>
              <a:chOff x="1626576" y="1331667"/>
              <a:chExt cx="1570410" cy="1382957"/>
            </a:xfrm>
          </p:grpSpPr>
          <p:sp>
            <p:nvSpPr>
              <p:cNvPr id="141" name="타원 108"/>
              <p:cNvSpPr/>
              <p:nvPr/>
            </p:nvSpPr>
            <p:spPr>
              <a:xfrm>
                <a:off x="1727322" y="1331667"/>
                <a:ext cx="1330828" cy="125473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l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42" name="직사각형 109"/>
              <p:cNvSpPr/>
              <p:nvPr/>
            </p:nvSpPr>
            <p:spPr>
              <a:xfrm>
                <a:off x="1626576" y="2016921"/>
                <a:ext cx="1570410" cy="697703"/>
              </a:xfrm>
              <a:prstGeom prst="rect">
                <a:avLst/>
              </a:prstGeom>
              <a:solidFill>
                <a:schemeClr val="lt1"/>
              </a:solidFill>
              <a:ln>
                <a:solidFill>
                  <a:schemeClr val="l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143" name="Google Shape;106;p2"/>
            <p:cNvSpPr txBox="1"/>
            <p:nvPr/>
          </p:nvSpPr>
          <p:spPr>
            <a:xfrm>
              <a:off x="1937004" y="3548251"/>
              <a:ext cx="1296144" cy="267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sz="1200" b="1" i="0" u="none" strike="noStrike" cap="none" dirty="0">
                  <a:solidFill>
                    <a:srgbClr val="262626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프로젝트 개요</a:t>
              </a:r>
              <a:endParaRPr sz="1200" b="1" i="0" u="none" strike="noStrike" cap="none" dirty="0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44" name="Google Shape;103;p2"/>
            <p:cNvSpPr txBox="1"/>
            <p:nvPr/>
          </p:nvSpPr>
          <p:spPr>
            <a:xfrm>
              <a:off x="2277617" y="2944670"/>
              <a:ext cx="614919" cy="3647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01</a:t>
              </a:r>
              <a:endParaRPr sz="1800" b="1" i="0" u="none" strike="noStrike" cap="none">
                <a:solidFill>
                  <a:srgbClr val="3F3F3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5319566" y="2823307"/>
            <a:ext cx="1570411" cy="1382957"/>
            <a:chOff x="1829321" y="2743745"/>
            <a:chExt cx="1570411" cy="1382957"/>
          </a:xfrm>
        </p:grpSpPr>
        <p:sp>
          <p:nvSpPr>
            <p:cNvPr id="146" name="타원 135"/>
            <p:cNvSpPr/>
            <p:nvPr/>
          </p:nvSpPr>
          <p:spPr>
            <a:xfrm>
              <a:off x="2068903" y="2756194"/>
              <a:ext cx="1330828" cy="1242287"/>
            </a:xfrm>
            <a:prstGeom prst="ellipse">
              <a:avLst/>
            </a:prstGeom>
            <a:solidFill>
              <a:srgbClr val="EB6F6F"/>
            </a:solidFill>
            <a:ln>
              <a:solidFill>
                <a:schemeClr val="lt1"/>
              </a:solidFill>
              <a:headEnd w="med" len="med"/>
              <a:tailEnd w="med" len="med"/>
            </a:ln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grpSp>
          <p:nvGrpSpPr>
            <p:cNvPr id="147" name="그룹 146"/>
            <p:cNvGrpSpPr/>
            <p:nvPr/>
          </p:nvGrpSpPr>
          <p:grpSpPr>
            <a:xfrm>
              <a:off x="1829321" y="2743745"/>
              <a:ext cx="1570410" cy="1382957"/>
              <a:chOff x="1626576" y="1331667"/>
              <a:chExt cx="1570410" cy="1382957"/>
            </a:xfrm>
          </p:grpSpPr>
          <p:sp>
            <p:nvSpPr>
              <p:cNvPr id="148" name="타원 108"/>
              <p:cNvSpPr/>
              <p:nvPr/>
            </p:nvSpPr>
            <p:spPr>
              <a:xfrm>
                <a:off x="1727322" y="1331667"/>
                <a:ext cx="1330828" cy="125473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l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49" name="직사각형 109"/>
              <p:cNvSpPr/>
              <p:nvPr/>
            </p:nvSpPr>
            <p:spPr>
              <a:xfrm>
                <a:off x="1626576" y="2016921"/>
                <a:ext cx="1570410" cy="697703"/>
              </a:xfrm>
              <a:prstGeom prst="rect">
                <a:avLst/>
              </a:prstGeom>
              <a:solidFill>
                <a:schemeClr val="lt1"/>
              </a:solidFill>
              <a:ln>
                <a:solidFill>
                  <a:schemeClr val="l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</p:grpSp>
        <p:sp>
          <p:nvSpPr>
            <p:cNvPr id="151" name="Google Shape;103;p2"/>
            <p:cNvSpPr txBox="1"/>
            <p:nvPr/>
          </p:nvSpPr>
          <p:spPr>
            <a:xfrm>
              <a:off x="2277617" y="2944670"/>
              <a:ext cx="614919" cy="3647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r>
                <a:rPr lang="ko-KR" sz="1800" b="1" i="0" u="none" strike="noStrike" cap="none">
                  <a:solidFill>
                    <a:srgbClr val="3F3F3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0</a:t>
              </a:r>
              <a:r>
                <a:rPr lang="en-US" altLang="ko-KR" sz="1800" b="1" i="0" u="none" strike="noStrike" cap="none">
                  <a:solidFill>
                    <a:srgbClr val="3F3F3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3</a:t>
              </a:r>
            </a:p>
          </p:txBody>
        </p:sp>
      </p:grpSp>
      <p:grpSp>
        <p:nvGrpSpPr>
          <p:cNvPr id="152" name="그룹 151"/>
          <p:cNvGrpSpPr/>
          <p:nvPr/>
        </p:nvGrpSpPr>
        <p:grpSpPr>
          <a:xfrm rot="10812357">
            <a:off x="3650644" y="2826125"/>
            <a:ext cx="1570411" cy="1382957"/>
            <a:chOff x="1829321" y="2743745"/>
            <a:chExt cx="1570411" cy="1382957"/>
          </a:xfrm>
        </p:grpSpPr>
        <p:sp>
          <p:nvSpPr>
            <p:cNvPr id="153" name="타원 135"/>
            <p:cNvSpPr/>
            <p:nvPr/>
          </p:nvSpPr>
          <p:spPr>
            <a:xfrm>
              <a:off x="2068903" y="2756194"/>
              <a:ext cx="1330828" cy="1242287"/>
            </a:xfrm>
            <a:prstGeom prst="ellipse">
              <a:avLst/>
            </a:prstGeom>
            <a:solidFill>
              <a:srgbClr val="EB6F6F"/>
            </a:solidFill>
            <a:ln>
              <a:solidFill>
                <a:schemeClr val="lt1"/>
              </a:solidFill>
              <a:headEnd w="med" len="med"/>
              <a:tailEnd w="med" len="med"/>
            </a:ln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grpSp>
          <p:nvGrpSpPr>
            <p:cNvPr id="154" name="그룹 153"/>
            <p:cNvGrpSpPr/>
            <p:nvPr/>
          </p:nvGrpSpPr>
          <p:grpSpPr>
            <a:xfrm>
              <a:off x="1829321" y="2743745"/>
              <a:ext cx="1570410" cy="1382957"/>
              <a:chOff x="1626576" y="1331667"/>
              <a:chExt cx="1570410" cy="1382957"/>
            </a:xfrm>
          </p:grpSpPr>
          <p:sp>
            <p:nvSpPr>
              <p:cNvPr id="155" name="타원 108"/>
              <p:cNvSpPr/>
              <p:nvPr/>
            </p:nvSpPr>
            <p:spPr>
              <a:xfrm>
                <a:off x="1727322" y="1331667"/>
                <a:ext cx="1330828" cy="125473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l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56" name="직사각형 109"/>
              <p:cNvSpPr/>
              <p:nvPr/>
            </p:nvSpPr>
            <p:spPr>
              <a:xfrm>
                <a:off x="1626576" y="2016921"/>
                <a:ext cx="1570410" cy="697703"/>
              </a:xfrm>
              <a:prstGeom prst="rect">
                <a:avLst/>
              </a:prstGeom>
              <a:solidFill>
                <a:schemeClr val="lt1"/>
              </a:solidFill>
              <a:ln>
                <a:solidFill>
                  <a:schemeClr val="l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</p:grpSp>
      </p:grpSp>
      <p:grpSp>
        <p:nvGrpSpPr>
          <p:cNvPr id="159" name="그룹 158"/>
          <p:cNvGrpSpPr/>
          <p:nvPr/>
        </p:nvGrpSpPr>
        <p:grpSpPr>
          <a:xfrm rot="10812357">
            <a:off x="6988489" y="2826125"/>
            <a:ext cx="1570411" cy="1382957"/>
            <a:chOff x="1829321" y="2743745"/>
            <a:chExt cx="1570411" cy="1382957"/>
          </a:xfrm>
        </p:grpSpPr>
        <p:sp>
          <p:nvSpPr>
            <p:cNvPr id="160" name="타원 135"/>
            <p:cNvSpPr/>
            <p:nvPr/>
          </p:nvSpPr>
          <p:spPr>
            <a:xfrm>
              <a:off x="2068903" y="2756194"/>
              <a:ext cx="1330828" cy="1242287"/>
            </a:xfrm>
            <a:prstGeom prst="ellipse">
              <a:avLst/>
            </a:prstGeom>
            <a:solidFill>
              <a:srgbClr val="EB6F6F"/>
            </a:solidFill>
            <a:ln>
              <a:solidFill>
                <a:schemeClr val="lt1"/>
              </a:solidFill>
              <a:headEnd w="med" len="med"/>
              <a:tailEnd w="med" len="med"/>
            </a:ln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grpSp>
          <p:nvGrpSpPr>
            <p:cNvPr id="161" name="그룹 160"/>
            <p:cNvGrpSpPr/>
            <p:nvPr/>
          </p:nvGrpSpPr>
          <p:grpSpPr>
            <a:xfrm>
              <a:off x="1829321" y="2743745"/>
              <a:ext cx="1570410" cy="1382957"/>
              <a:chOff x="1626576" y="1331667"/>
              <a:chExt cx="1570410" cy="1382957"/>
            </a:xfrm>
          </p:grpSpPr>
          <p:sp>
            <p:nvSpPr>
              <p:cNvPr id="162" name="타원 108"/>
              <p:cNvSpPr/>
              <p:nvPr/>
            </p:nvSpPr>
            <p:spPr>
              <a:xfrm>
                <a:off x="1727322" y="1331667"/>
                <a:ext cx="1330828" cy="1254735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l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  <p:sp>
            <p:nvSpPr>
              <p:cNvPr id="163" name="직사각형 109"/>
              <p:cNvSpPr/>
              <p:nvPr/>
            </p:nvSpPr>
            <p:spPr>
              <a:xfrm>
                <a:off x="1626576" y="2016921"/>
                <a:ext cx="1570410" cy="697703"/>
              </a:xfrm>
              <a:prstGeom prst="rect">
                <a:avLst/>
              </a:prstGeom>
              <a:solidFill>
                <a:schemeClr val="lt1"/>
              </a:solidFill>
              <a:ln>
                <a:solidFill>
                  <a:schemeClr val="lt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/>
              </a:p>
            </p:txBody>
          </p:sp>
        </p:grpSp>
      </p:grpSp>
      <p:sp>
        <p:nvSpPr>
          <p:cNvPr id="165" name="Google Shape;103;p2"/>
          <p:cNvSpPr txBox="1"/>
          <p:nvPr/>
        </p:nvSpPr>
        <p:spPr>
          <a:xfrm>
            <a:off x="4128389" y="3578985"/>
            <a:ext cx="614919" cy="3647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800" b="1" i="0" u="none" strike="noStrike" cap="none">
                <a:solidFill>
                  <a:srgbClr val="3F3F3F"/>
                </a:solidFill>
                <a:latin typeface="맑은 고딕"/>
                <a:ea typeface="맑은 고딕"/>
                <a:cs typeface="맑은 고딕"/>
                <a:sym typeface="맑은 고딕"/>
              </a:rPr>
              <a:t>0</a:t>
            </a:r>
            <a:r>
              <a:rPr lang="en-US" altLang="ko-KR" sz="1800" b="1" i="0" u="none" strike="noStrike" cap="none">
                <a:solidFill>
                  <a:srgbClr val="3F3F3F"/>
                </a:solidFill>
                <a:latin typeface="맑은 고딕"/>
                <a:ea typeface="맑은 고딕"/>
                <a:cs typeface="맑은 고딕"/>
                <a:sym typeface="맑은 고딕"/>
              </a:rPr>
              <a:t>2</a:t>
            </a:r>
          </a:p>
        </p:txBody>
      </p:sp>
      <p:sp>
        <p:nvSpPr>
          <p:cNvPr id="166" name="Google Shape;103;p2"/>
          <p:cNvSpPr txBox="1"/>
          <p:nvPr/>
        </p:nvSpPr>
        <p:spPr>
          <a:xfrm>
            <a:off x="7515691" y="3578985"/>
            <a:ext cx="614919" cy="3647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800" b="1" i="0" u="none" strike="noStrike" cap="none">
                <a:solidFill>
                  <a:srgbClr val="3F3F3F"/>
                </a:solidFill>
                <a:latin typeface="맑은 고딕"/>
                <a:ea typeface="맑은 고딕"/>
                <a:cs typeface="맑은 고딕"/>
                <a:sym typeface="맑은 고딕"/>
              </a:rPr>
              <a:t>0</a:t>
            </a:r>
            <a:r>
              <a:rPr lang="en-US" altLang="ko-KR" sz="1800" b="1" i="0" u="none" strike="noStrike" cap="none">
                <a:solidFill>
                  <a:srgbClr val="3F3F3F"/>
                </a:solidFill>
                <a:latin typeface="맑은 고딕"/>
                <a:ea typeface="맑은 고딕"/>
                <a:cs typeface="맑은 고딕"/>
                <a:sym typeface="맑은 고딕"/>
              </a:rPr>
              <a:t>4</a:t>
            </a:r>
          </a:p>
        </p:txBody>
      </p:sp>
      <p:sp>
        <p:nvSpPr>
          <p:cNvPr id="68" name="Google Shape;107;p2"/>
          <p:cNvSpPr txBox="1"/>
          <p:nvPr/>
        </p:nvSpPr>
        <p:spPr>
          <a:xfrm>
            <a:off x="3713673" y="2976377"/>
            <a:ext cx="1368151" cy="45256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200" b="1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프로젝트 팀 구성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sz="1200" b="1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및</a:t>
            </a:r>
            <a:r>
              <a:rPr lang="ko-KR" altLang="en-US" sz="1200" b="1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ko-KR" sz="1200" b="1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역할</a:t>
            </a:r>
            <a:endParaRPr sz="1200" b="1" i="0" u="none" strike="noStrike" cap="none"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27" name="Google Shape;106;p2"/>
          <p:cNvSpPr txBox="1"/>
          <p:nvPr/>
        </p:nvSpPr>
        <p:spPr>
          <a:xfrm>
            <a:off x="5510542" y="3627813"/>
            <a:ext cx="1296144" cy="4525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프로젝트 수행 절차 및 방법</a:t>
            </a:r>
            <a:endParaRPr lang="ko-KR" sz="1200" b="1" i="0" u="none" strike="noStrike" cap="none"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33" name="Google Shape;106;p2"/>
          <p:cNvSpPr txBox="1"/>
          <p:nvPr/>
        </p:nvSpPr>
        <p:spPr>
          <a:xfrm>
            <a:off x="7077997" y="2976377"/>
            <a:ext cx="1296144" cy="45262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프로젝트 수행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결과</a:t>
            </a:r>
          </a:p>
        </p:txBody>
      </p:sp>
      <p:grpSp>
        <p:nvGrpSpPr>
          <p:cNvPr id="174" name="그룹 173"/>
          <p:cNvGrpSpPr/>
          <p:nvPr/>
        </p:nvGrpSpPr>
        <p:grpSpPr>
          <a:xfrm>
            <a:off x="467279" y="6401454"/>
            <a:ext cx="11528121" cy="300888"/>
            <a:chOff x="467279" y="6401454"/>
            <a:chExt cx="11528121" cy="300888"/>
          </a:xfrm>
        </p:grpSpPr>
        <p:cxnSp>
          <p:nvCxnSpPr>
            <p:cNvPr id="171" name="Google Shape;129;p3"/>
            <p:cNvCxnSpPr/>
            <p:nvPr/>
          </p:nvCxnSpPr>
          <p:spPr>
            <a:xfrm>
              <a:off x="467279" y="6551898"/>
              <a:ext cx="9859945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  <a:headEnd w="sm" len="sm"/>
              <a:tailEnd w="sm" len="sm"/>
            </a:ln>
          </p:spPr>
        </p:cxnSp>
        <p:pic>
          <p:nvPicPr>
            <p:cNvPr id="172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10327224" y="6425354"/>
              <a:ext cx="1668176" cy="253088"/>
            </a:xfrm>
            <a:prstGeom prst="rect">
              <a:avLst/>
            </a:prstGeom>
          </p:spPr>
        </p:pic>
        <p:sp>
          <p:nvSpPr>
            <p:cNvPr id="173" name="가로 글상자 47"/>
            <p:cNvSpPr txBox="1"/>
            <p:nvPr/>
          </p:nvSpPr>
          <p:spPr>
            <a:xfrm>
              <a:off x="10327224" y="6401454"/>
              <a:ext cx="1662291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449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316056" y="265546"/>
            <a:ext cx="9881281" cy="300888"/>
            <a:chOff x="316056" y="265546"/>
            <a:chExt cx="9881281" cy="300888"/>
          </a:xfrm>
        </p:grpSpPr>
        <p:cxnSp>
          <p:nvCxnSpPr>
            <p:cNvPr id="37" name="Google Shape;129;p3"/>
            <p:cNvCxnSpPr/>
            <p:nvPr/>
          </p:nvCxnSpPr>
          <p:spPr>
            <a:xfrm>
              <a:off x="1984232" y="415990"/>
              <a:ext cx="8190246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</a:ln>
          </p:spPr>
        </p:cxn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3"/>
            <a:srcRect t="23140"/>
            <a:stretch>
              <a:fillRect/>
            </a:stretch>
          </p:blipFill>
          <p:spPr>
            <a:xfrm>
              <a:off x="316056" y="289446"/>
              <a:ext cx="1668176" cy="253088"/>
            </a:xfrm>
            <a:prstGeom prst="rect">
              <a:avLst/>
            </a:prstGeom>
          </p:spPr>
        </p:pic>
        <p:sp>
          <p:nvSpPr>
            <p:cNvPr id="48" name="가로 글상자 47"/>
            <p:cNvSpPr txBox="1"/>
            <p:nvPr/>
          </p:nvSpPr>
          <p:spPr>
            <a:xfrm>
              <a:off x="318135" y="265546"/>
              <a:ext cx="1666097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  <p:sp>
          <p:nvSpPr>
            <p:cNvPr id="104" name="Google Shape;226;p8"/>
            <p:cNvSpPr/>
            <p:nvPr/>
          </p:nvSpPr>
          <p:spPr>
            <a:xfrm>
              <a:off x="10151618" y="280651"/>
              <a:ext cx="45719" cy="27067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05" name="Google Shape;131;p3"/>
          <p:cNvSpPr txBox="1"/>
          <p:nvPr/>
        </p:nvSpPr>
        <p:spPr>
          <a:xfrm>
            <a:off x="10197336" y="277491"/>
            <a:ext cx="1994663" cy="26350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프로젝트 수행 결과</a:t>
            </a:r>
          </a:p>
        </p:txBody>
      </p:sp>
      <p:grpSp>
        <p:nvGrpSpPr>
          <p:cNvPr id="208" name="그룹 207"/>
          <p:cNvGrpSpPr/>
          <p:nvPr/>
        </p:nvGrpSpPr>
        <p:grpSpPr>
          <a:xfrm>
            <a:off x="467279" y="6401454"/>
            <a:ext cx="11528121" cy="300888"/>
            <a:chOff x="467279" y="6401454"/>
            <a:chExt cx="11528121" cy="300888"/>
          </a:xfrm>
        </p:grpSpPr>
        <p:cxnSp>
          <p:nvCxnSpPr>
            <p:cNvPr id="209" name="Google Shape;129;p3"/>
            <p:cNvCxnSpPr/>
            <p:nvPr/>
          </p:nvCxnSpPr>
          <p:spPr>
            <a:xfrm>
              <a:off x="467279" y="6551898"/>
              <a:ext cx="9859945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</a:ln>
          </p:spPr>
        </p:cxnSp>
        <p:pic>
          <p:nvPicPr>
            <p:cNvPr id="210" name="그림 45"/>
            <p:cNvPicPr>
              <a:picLocks noChangeAspect="1"/>
            </p:cNvPicPr>
            <p:nvPr/>
          </p:nvPicPr>
          <p:blipFill rotWithShape="1">
            <a:blip r:embed="rId3"/>
            <a:srcRect t="23140"/>
            <a:stretch>
              <a:fillRect/>
            </a:stretch>
          </p:blipFill>
          <p:spPr>
            <a:xfrm>
              <a:off x="10327224" y="6425354"/>
              <a:ext cx="1668176" cy="253088"/>
            </a:xfrm>
            <a:prstGeom prst="rect">
              <a:avLst/>
            </a:prstGeom>
          </p:spPr>
        </p:pic>
        <p:sp>
          <p:nvSpPr>
            <p:cNvPr id="211" name="가로 글상자 47"/>
            <p:cNvSpPr txBox="1"/>
            <p:nvPr/>
          </p:nvSpPr>
          <p:spPr>
            <a:xfrm>
              <a:off x="10328910" y="6401454"/>
              <a:ext cx="1660605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90185" y="949673"/>
            <a:ext cx="203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따봉</a:t>
            </a:r>
            <a:r>
              <a:rPr lang="ko-KR" altLang="en-US" b="1" dirty="0"/>
              <a:t> 누른 </a:t>
            </a:r>
            <a:r>
              <a:rPr lang="ko-KR" altLang="en-US" b="1" dirty="0" err="1"/>
              <a:t>게시글</a:t>
            </a:r>
            <a:endParaRPr lang="ko-KR" altLang="en-US" sz="1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28155" t="22319" r="28887" b="46791"/>
          <a:stretch/>
        </p:blipFill>
        <p:spPr>
          <a:xfrm>
            <a:off x="2874999" y="1257936"/>
            <a:ext cx="6408712" cy="25921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22399" t="28000" r="37002" b="39023"/>
          <a:stretch/>
        </p:blipFill>
        <p:spPr>
          <a:xfrm>
            <a:off x="2387588" y="3789040"/>
            <a:ext cx="7559483" cy="2517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4358215" y="1926727"/>
            <a:ext cx="3970956" cy="3043263"/>
            <a:chOff x="4358215" y="1926727"/>
            <a:chExt cx="3970956" cy="3043263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763925" y="2467312"/>
              <a:ext cx="2498570" cy="13612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063065" y="3044916"/>
              <a:ext cx="2406342" cy="192507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20818036">
              <a:off x="4358215" y="1926727"/>
              <a:ext cx="1409700" cy="1124823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21486968">
              <a:off x="5426611" y="2275253"/>
              <a:ext cx="381282" cy="340720"/>
            </a:xfrm>
            <a:prstGeom prst="rect">
              <a:avLst/>
            </a:prstGeom>
          </p:spPr>
        </p:pic>
        <p:sp>
          <p:nvSpPr>
            <p:cNvPr id="27" name="가로 글상자 26"/>
            <p:cNvSpPr txBox="1"/>
            <p:nvPr/>
          </p:nvSpPr>
          <p:spPr>
            <a:xfrm>
              <a:off x="5312743" y="2195096"/>
              <a:ext cx="3016428" cy="450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b="1">
                  <a:solidFill>
                    <a:schemeClr val="dk1"/>
                  </a:solidFill>
                  <a:effectLst>
                    <a:glow rad="63500">
                      <a:srgbClr val="FFFF00">
                        <a:alpha val="50000"/>
                      </a:srgbClr>
                    </a:glow>
                  </a:effectLst>
                  <a:latin typeface="Arial Black"/>
                </a:rPr>
                <a:t>#GOBONG</a:t>
              </a:r>
              <a:r>
                <a:rPr lang="en-US" altLang="ko-KR" sz="2200" b="1">
                  <a:solidFill>
                    <a:schemeClr val="dk1"/>
                  </a:solidFill>
                  <a:latin typeface="맑은 고딕"/>
                </a:rPr>
                <a:t>stagram</a:t>
              </a: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9990774">
            <a:off x="4586653" y="3990243"/>
            <a:ext cx="381000" cy="3429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2219150">
            <a:off x="7528987" y="4012229"/>
            <a:ext cx="381000" cy="3429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19990774">
            <a:off x="4339289" y="3496508"/>
            <a:ext cx="381000" cy="3429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2219150">
            <a:off x="7817023" y="3509110"/>
            <a:ext cx="381000" cy="342900"/>
          </a:xfrm>
          <a:prstGeom prst="rect">
            <a:avLst/>
          </a:prstGeom>
        </p:spPr>
      </p:pic>
      <p:sp>
        <p:nvSpPr>
          <p:cNvPr id="36" name="Google Shape;250;p6"/>
          <p:cNvSpPr txBox="1"/>
          <p:nvPr/>
        </p:nvSpPr>
        <p:spPr>
          <a:xfrm>
            <a:off x="4799856" y="5301208"/>
            <a:ext cx="3204526" cy="68468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5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3243" b="0" i="0" u="none" strike="noStrike" cap="non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ㄱㅅㄱㅅ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직사각형 203"/>
          <p:cNvSpPr/>
          <p:nvPr/>
        </p:nvSpPr>
        <p:spPr>
          <a:xfrm>
            <a:off x="1296710" y="1510554"/>
            <a:ext cx="2168576" cy="4198951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lang="en-US" altLang="ko-KR" sz="1200" b="1" dirty="0" smtClean="0"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lang="en-US" altLang="ko-KR" sz="1200" b="1" dirty="0"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lang="en-US" altLang="ko-KR" sz="1200" b="1" dirty="0" smtClean="0"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dirty="0" smtClean="0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반려동물을 양육하는 </a:t>
            </a:r>
            <a:endParaRPr lang="en-US" altLang="ko-KR" sz="1200" b="1" dirty="0" smtClean="0"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dirty="0" smtClean="0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가구 수가 늘어남에 따라 </a:t>
            </a:r>
            <a:endParaRPr lang="en-US" altLang="ko-KR" sz="1200" b="1" dirty="0" smtClean="0"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dirty="0" smtClean="0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팔불출 </a:t>
            </a:r>
            <a:r>
              <a:rPr lang="ko-KR" altLang="en-US" sz="1200" b="1" dirty="0" err="1" smtClean="0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반려인들을</a:t>
            </a:r>
            <a:r>
              <a:rPr lang="ko-KR" altLang="en-US" sz="1200" b="1" dirty="0" smtClean="0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 위한 </a:t>
            </a:r>
            <a:endParaRPr lang="en-US" altLang="ko-KR" sz="1200" b="1" dirty="0" smtClean="0"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dirty="0" smtClean="0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내 새끼 </a:t>
            </a:r>
            <a:r>
              <a:rPr lang="ko-KR" altLang="en-US" sz="1200" b="1" dirty="0" err="1" smtClean="0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자랑용</a:t>
            </a:r>
            <a:r>
              <a:rPr lang="ko-KR" altLang="en-US" sz="1200" b="1" dirty="0" smtClean="0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endParaRPr lang="en-US" altLang="ko-KR" sz="1200" b="1" dirty="0" smtClean="0"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200" b="1" dirty="0" smtClean="0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SNS </a:t>
            </a:r>
            <a:r>
              <a:rPr lang="ko-KR" altLang="en-US" sz="1200" b="1" dirty="0" smtClean="0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웹 사이트</a:t>
            </a:r>
            <a:endParaRPr lang="en-US" altLang="ko-KR" sz="1200" b="1" dirty="0" smtClean="0"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lang="en-US" altLang="ko-KR" sz="1600" b="1" i="0" u="none" strike="noStrike" cap="none" dirty="0"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lang="ko-KR" sz="1600" b="1" i="0" u="none" strike="noStrike" cap="none" dirty="0"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168" name="그룹 167"/>
          <p:cNvGrpSpPr/>
          <p:nvPr/>
        </p:nvGrpSpPr>
        <p:grpSpPr>
          <a:xfrm>
            <a:off x="316056" y="265546"/>
            <a:ext cx="9881281" cy="300888"/>
            <a:chOff x="316056" y="265546"/>
            <a:chExt cx="9881281" cy="300888"/>
          </a:xfrm>
        </p:grpSpPr>
        <p:cxnSp>
          <p:nvCxnSpPr>
            <p:cNvPr id="37" name="Google Shape;129;p3"/>
            <p:cNvCxnSpPr/>
            <p:nvPr/>
          </p:nvCxnSpPr>
          <p:spPr>
            <a:xfrm>
              <a:off x="1984232" y="415990"/>
              <a:ext cx="8190246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</a:ln>
          </p:spPr>
        </p:cxn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3"/>
            <a:srcRect t="23140"/>
            <a:stretch>
              <a:fillRect/>
            </a:stretch>
          </p:blipFill>
          <p:spPr>
            <a:xfrm>
              <a:off x="316056" y="289446"/>
              <a:ext cx="1668176" cy="253088"/>
            </a:xfrm>
            <a:prstGeom prst="rect">
              <a:avLst/>
            </a:prstGeom>
          </p:spPr>
        </p:pic>
        <p:sp>
          <p:nvSpPr>
            <p:cNvPr id="48" name="가로 글상자 47"/>
            <p:cNvSpPr txBox="1"/>
            <p:nvPr/>
          </p:nvSpPr>
          <p:spPr>
            <a:xfrm>
              <a:off x="318135" y="265546"/>
              <a:ext cx="1666097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  <p:sp>
          <p:nvSpPr>
            <p:cNvPr id="104" name="Google Shape;226;p8"/>
            <p:cNvSpPr/>
            <p:nvPr/>
          </p:nvSpPr>
          <p:spPr>
            <a:xfrm>
              <a:off x="10151618" y="280651"/>
              <a:ext cx="45719" cy="27067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05" name="Google Shape;131;p3"/>
          <p:cNvSpPr txBox="1"/>
          <p:nvPr/>
        </p:nvSpPr>
        <p:spPr>
          <a:xfrm>
            <a:off x="10640443" y="277491"/>
            <a:ext cx="1259632" cy="26350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프로젝트 개요</a:t>
            </a:r>
          </a:p>
        </p:txBody>
      </p:sp>
      <p:grpSp>
        <p:nvGrpSpPr>
          <p:cNvPr id="174" name="그룹 173"/>
          <p:cNvGrpSpPr/>
          <p:nvPr/>
        </p:nvGrpSpPr>
        <p:grpSpPr>
          <a:xfrm>
            <a:off x="467279" y="6401454"/>
            <a:ext cx="11528121" cy="300888"/>
            <a:chOff x="467279" y="6401454"/>
            <a:chExt cx="11528121" cy="300888"/>
          </a:xfrm>
        </p:grpSpPr>
        <p:cxnSp>
          <p:nvCxnSpPr>
            <p:cNvPr id="171" name="Google Shape;129;p3"/>
            <p:cNvCxnSpPr/>
            <p:nvPr/>
          </p:nvCxnSpPr>
          <p:spPr>
            <a:xfrm>
              <a:off x="467279" y="6551898"/>
              <a:ext cx="9859945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</a:ln>
          </p:spPr>
        </p:cxnSp>
        <p:pic>
          <p:nvPicPr>
            <p:cNvPr id="172" name="그림 45"/>
            <p:cNvPicPr>
              <a:picLocks noChangeAspect="1"/>
            </p:cNvPicPr>
            <p:nvPr/>
          </p:nvPicPr>
          <p:blipFill rotWithShape="1">
            <a:blip r:embed="rId3"/>
            <a:srcRect t="23140"/>
            <a:stretch>
              <a:fillRect/>
            </a:stretch>
          </p:blipFill>
          <p:spPr>
            <a:xfrm>
              <a:off x="10327224" y="6425354"/>
              <a:ext cx="1668176" cy="253088"/>
            </a:xfrm>
            <a:prstGeom prst="rect">
              <a:avLst/>
            </a:prstGeom>
          </p:spPr>
        </p:pic>
        <p:sp>
          <p:nvSpPr>
            <p:cNvPr id="173" name="가로 글상자 47"/>
            <p:cNvSpPr txBox="1"/>
            <p:nvPr/>
          </p:nvSpPr>
          <p:spPr>
            <a:xfrm>
              <a:off x="10328910" y="6401454"/>
              <a:ext cx="1660605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</p:grpSp>
      <p:grpSp>
        <p:nvGrpSpPr>
          <p:cNvPr id="191" name="그룹 190"/>
          <p:cNvGrpSpPr/>
          <p:nvPr/>
        </p:nvGrpSpPr>
        <p:grpSpPr>
          <a:xfrm>
            <a:off x="1595280" y="910662"/>
            <a:ext cx="1571437" cy="1199783"/>
            <a:chOff x="1163336" y="1386912"/>
            <a:chExt cx="1571437" cy="1199783"/>
          </a:xfrm>
        </p:grpSpPr>
        <p:sp>
          <p:nvSpPr>
            <p:cNvPr id="175" name="순서도: 준비 174"/>
            <p:cNvSpPr/>
            <p:nvPr/>
          </p:nvSpPr>
          <p:spPr>
            <a:xfrm>
              <a:off x="1163336" y="1386912"/>
              <a:ext cx="1571437" cy="1199783"/>
            </a:xfrm>
            <a:prstGeom prst="flowChartPreparation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  <p:sp>
          <p:nvSpPr>
            <p:cNvPr id="179" name="순서도: 준비 178"/>
            <p:cNvSpPr/>
            <p:nvPr/>
          </p:nvSpPr>
          <p:spPr>
            <a:xfrm>
              <a:off x="1373985" y="1519713"/>
              <a:ext cx="1150139" cy="934182"/>
            </a:xfrm>
            <a:prstGeom prst="flowChartPreparatio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b="1"/>
                <a:t>주제</a:t>
              </a:r>
            </a:p>
          </p:txBody>
        </p:sp>
      </p:grpSp>
      <p:sp>
        <p:nvSpPr>
          <p:cNvPr id="205" name="직사각형 204"/>
          <p:cNvSpPr/>
          <p:nvPr/>
        </p:nvSpPr>
        <p:spPr>
          <a:xfrm>
            <a:off x="3749457" y="1519776"/>
            <a:ext cx="2168576" cy="419895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lang="ko-KR" sz="1200" b="1" i="0" u="none" strike="noStrike" cap="none" dirty="0"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206" name="그룹 205"/>
          <p:cNvGrpSpPr/>
          <p:nvPr/>
        </p:nvGrpSpPr>
        <p:grpSpPr>
          <a:xfrm>
            <a:off x="4062594" y="910662"/>
            <a:ext cx="1571437" cy="1199783"/>
            <a:chOff x="1163336" y="1386912"/>
            <a:chExt cx="1571437" cy="1199783"/>
          </a:xfrm>
        </p:grpSpPr>
        <p:sp>
          <p:nvSpPr>
            <p:cNvPr id="207" name="순서도: 준비 174"/>
            <p:cNvSpPr/>
            <p:nvPr/>
          </p:nvSpPr>
          <p:spPr>
            <a:xfrm>
              <a:off x="1163336" y="1386912"/>
              <a:ext cx="1571437" cy="1199783"/>
            </a:xfrm>
            <a:prstGeom prst="flowChartPreparation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>
                <a:latin typeface="맑은 고딕"/>
              </a:endParaRPr>
            </a:p>
          </p:txBody>
        </p:sp>
        <p:sp>
          <p:nvSpPr>
            <p:cNvPr id="208" name="순서도: 준비 178"/>
            <p:cNvSpPr/>
            <p:nvPr/>
          </p:nvSpPr>
          <p:spPr>
            <a:xfrm>
              <a:off x="1373985" y="1519713"/>
              <a:ext cx="1150139" cy="934182"/>
            </a:xfrm>
            <a:prstGeom prst="flowChartPreparatio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b="1">
                  <a:latin typeface="맑은 고딕"/>
                </a:rPr>
                <a:t>목표</a:t>
              </a:r>
            </a:p>
          </p:txBody>
        </p:sp>
      </p:grpSp>
      <p:sp>
        <p:nvSpPr>
          <p:cNvPr id="210" name="직사각형 209"/>
          <p:cNvSpPr/>
          <p:nvPr/>
        </p:nvSpPr>
        <p:spPr>
          <a:xfrm>
            <a:off x="6231339" y="1510554"/>
            <a:ext cx="2168576" cy="419895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lang="ko-KR" sz="1200" b="1" i="0" u="none" strike="noStrike" cap="none"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lang="ko-KR" sz="1200" b="1" i="0" u="none" strike="noStrike" cap="none"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lang="ko-KR" sz="1200" b="1" i="0" u="none" strike="noStrike" cap="none"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211" name="그룹 210"/>
          <p:cNvGrpSpPr/>
          <p:nvPr/>
        </p:nvGrpSpPr>
        <p:grpSpPr>
          <a:xfrm>
            <a:off x="6529908" y="910662"/>
            <a:ext cx="1571437" cy="1199783"/>
            <a:chOff x="1163336" y="1386912"/>
            <a:chExt cx="1571437" cy="1199783"/>
          </a:xfrm>
        </p:grpSpPr>
        <p:sp>
          <p:nvSpPr>
            <p:cNvPr id="212" name="순서도: 준비 174"/>
            <p:cNvSpPr/>
            <p:nvPr/>
          </p:nvSpPr>
          <p:spPr>
            <a:xfrm>
              <a:off x="1163336" y="1386912"/>
              <a:ext cx="1571437" cy="1199783"/>
            </a:xfrm>
            <a:prstGeom prst="flowChartPreparation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/>
            </a:p>
          </p:txBody>
        </p:sp>
        <p:sp>
          <p:nvSpPr>
            <p:cNvPr id="213" name="순서도: 준비 178"/>
            <p:cNvSpPr/>
            <p:nvPr/>
          </p:nvSpPr>
          <p:spPr>
            <a:xfrm>
              <a:off x="1373985" y="1519713"/>
              <a:ext cx="1150139" cy="934182"/>
            </a:xfrm>
            <a:prstGeom prst="flowChartPreparatio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b="1">
                  <a:latin typeface="맑은 고딕"/>
                </a:rPr>
                <a:t>개발환경</a:t>
              </a:r>
            </a:p>
          </p:txBody>
        </p:sp>
      </p:grpSp>
      <p:sp>
        <p:nvSpPr>
          <p:cNvPr id="215" name="직사각형 214"/>
          <p:cNvSpPr/>
          <p:nvPr/>
        </p:nvSpPr>
        <p:spPr>
          <a:xfrm>
            <a:off x="8698654" y="1510554"/>
            <a:ext cx="2168576" cy="419895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lang="en-US" altLang="ko-KR" sz="1200" b="1" i="0" u="none" strike="noStrike" cap="none" dirty="0" smtClean="0"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i="0" u="none" strike="noStrike" cap="none" dirty="0" smtClean="0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반려동물과 </a:t>
            </a:r>
            <a:r>
              <a:rPr lang="ko-KR" altLang="en-US" sz="1200" b="1" dirty="0" smtClean="0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평생 추억을 </a:t>
            </a:r>
            <a:endParaRPr lang="en-US" altLang="ko-KR" sz="1200" b="1" dirty="0" smtClean="0"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i="0" u="none" strike="noStrike" cap="none" dirty="0" smtClean="0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소장하며</a:t>
            </a:r>
            <a:r>
              <a:rPr lang="en-US" altLang="ko-KR" sz="1200" b="1" i="0" u="none" strike="noStrike" cap="none" dirty="0" smtClean="0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,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i="0" u="none" strike="noStrike" cap="none" dirty="0" smtClean="0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자신의 반려동물을 공개하는 웹사이트 특성상 유기 확률이 줄어드는 효과도 기대할 수 있다</a:t>
            </a:r>
            <a:r>
              <a:rPr lang="en-US" altLang="ko-KR" sz="1200" b="1" i="0" u="none" strike="noStrike" cap="none" dirty="0" smtClean="0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lang="en-US" altLang="ko-KR" sz="1200" b="1" dirty="0"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dirty="0" smtClean="0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관심사가 같은 사람들끼리의 소통을 통해 양육 정보를 공유하고</a:t>
            </a:r>
            <a:r>
              <a:rPr lang="en-US" altLang="ko-KR" sz="1200" b="1" dirty="0" smtClean="0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, </a:t>
            </a:r>
            <a:r>
              <a:rPr lang="ko-KR" altLang="en-US" sz="1200" b="1" dirty="0" smtClean="0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산책 모음 등 친목 활동도 증가한다</a:t>
            </a:r>
            <a:r>
              <a:rPr lang="en-US" altLang="ko-KR" sz="1200" b="1" dirty="0" smtClean="0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endParaRPr lang="en-US" altLang="ko-KR" sz="1200" b="1" dirty="0"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dirty="0" smtClean="0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웹사이트 내 광고를 넣어 광고 수익 창출 및 반려동물 용품 홍보를 기대할 수 있다</a:t>
            </a:r>
            <a:r>
              <a:rPr lang="en-US" altLang="ko-KR" sz="1200" b="1" dirty="0" smtClean="0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.</a:t>
            </a:r>
          </a:p>
        </p:txBody>
      </p:sp>
      <p:grpSp>
        <p:nvGrpSpPr>
          <p:cNvPr id="216" name="그룹 215"/>
          <p:cNvGrpSpPr/>
          <p:nvPr/>
        </p:nvGrpSpPr>
        <p:grpSpPr>
          <a:xfrm>
            <a:off x="8997224" y="910662"/>
            <a:ext cx="1571437" cy="1199783"/>
            <a:chOff x="1163336" y="1386912"/>
            <a:chExt cx="1571437" cy="1199783"/>
          </a:xfrm>
        </p:grpSpPr>
        <p:sp>
          <p:nvSpPr>
            <p:cNvPr id="217" name="순서도: 준비 174"/>
            <p:cNvSpPr/>
            <p:nvPr/>
          </p:nvSpPr>
          <p:spPr>
            <a:xfrm>
              <a:off x="1163336" y="1386912"/>
              <a:ext cx="1571437" cy="1199783"/>
            </a:xfrm>
            <a:prstGeom prst="flowChartPreparation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en-US" altLang="ko-KR">
                <a:latin typeface="맑은 고딕"/>
              </a:endParaRPr>
            </a:p>
          </p:txBody>
        </p:sp>
        <p:sp>
          <p:nvSpPr>
            <p:cNvPr id="218" name="순서도: 준비 178"/>
            <p:cNvSpPr/>
            <p:nvPr/>
          </p:nvSpPr>
          <p:spPr>
            <a:xfrm>
              <a:off x="1373985" y="1519713"/>
              <a:ext cx="1150139" cy="934182"/>
            </a:xfrm>
            <a:prstGeom prst="flowChartPreparation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b="1">
                  <a:latin typeface="맑은 고딕"/>
                </a:rPr>
                <a:t>기대효과</a:t>
              </a: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1296710" y="5811824"/>
            <a:ext cx="2168576" cy="361475"/>
            <a:chOff x="1296710" y="5811824"/>
            <a:chExt cx="2168576" cy="361475"/>
          </a:xfrm>
        </p:grpSpPr>
        <p:sp>
          <p:nvSpPr>
            <p:cNvPr id="220" name="직사각형 219"/>
            <p:cNvSpPr/>
            <p:nvPr/>
          </p:nvSpPr>
          <p:spPr>
            <a:xfrm>
              <a:off x="1296710" y="5811824"/>
              <a:ext cx="2168576" cy="361475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/>
                <a:t>★</a:t>
              </a:r>
            </a:p>
          </p:txBody>
        </p:sp>
        <p:pic>
          <p:nvPicPr>
            <p:cNvPr id="224" name="그림 22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273905" y="5889796"/>
              <a:ext cx="214185" cy="205531"/>
            </a:xfrm>
            <a:prstGeom prst="rect">
              <a:avLst/>
            </a:prstGeom>
          </p:spPr>
        </p:pic>
      </p:grpSp>
      <p:grpSp>
        <p:nvGrpSpPr>
          <p:cNvPr id="226" name="그룹 225"/>
          <p:cNvGrpSpPr/>
          <p:nvPr/>
        </p:nvGrpSpPr>
        <p:grpSpPr>
          <a:xfrm>
            <a:off x="3764025" y="5811824"/>
            <a:ext cx="2168576" cy="361475"/>
            <a:chOff x="1296710" y="5811824"/>
            <a:chExt cx="2168576" cy="361475"/>
          </a:xfrm>
        </p:grpSpPr>
        <p:sp>
          <p:nvSpPr>
            <p:cNvPr id="227" name="직사각형 219"/>
            <p:cNvSpPr/>
            <p:nvPr/>
          </p:nvSpPr>
          <p:spPr>
            <a:xfrm>
              <a:off x="1296710" y="5811824"/>
              <a:ext cx="2168576" cy="361475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/>
                <a:t>★</a:t>
              </a:r>
            </a:p>
          </p:txBody>
        </p:sp>
        <p:pic>
          <p:nvPicPr>
            <p:cNvPr id="228" name="그림 22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273905" y="5889796"/>
              <a:ext cx="214185" cy="205531"/>
            </a:xfrm>
            <a:prstGeom prst="rect">
              <a:avLst/>
            </a:prstGeom>
          </p:spPr>
        </p:pic>
      </p:grpSp>
      <p:grpSp>
        <p:nvGrpSpPr>
          <p:cNvPr id="229" name="그룹 228"/>
          <p:cNvGrpSpPr/>
          <p:nvPr/>
        </p:nvGrpSpPr>
        <p:grpSpPr>
          <a:xfrm>
            <a:off x="6231339" y="5811824"/>
            <a:ext cx="2168576" cy="361475"/>
            <a:chOff x="1296710" y="5811824"/>
            <a:chExt cx="2168576" cy="361475"/>
          </a:xfrm>
        </p:grpSpPr>
        <p:sp>
          <p:nvSpPr>
            <p:cNvPr id="230" name="직사각형 219"/>
            <p:cNvSpPr/>
            <p:nvPr/>
          </p:nvSpPr>
          <p:spPr>
            <a:xfrm>
              <a:off x="1296710" y="5811824"/>
              <a:ext cx="2168576" cy="361475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/>
                <a:t>★</a:t>
              </a:r>
            </a:p>
          </p:txBody>
        </p:sp>
        <p:pic>
          <p:nvPicPr>
            <p:cNvPr id="231" name="그림 22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273905" y="5889796"/>
              <a:ext cx="214185" cy="205531"/>
            </a:xfrm>
            <a:prstGeom prst="rect">
              <a:avLst/>
            </a:prstGeom>
          </p:spPr>
        </p:pic>
      </p:grpSp>
      <p:grpSp>
        <p:nvGrpSpPr>
          <p:cNvPr id="232" name="그룹 231"/>
          <p:cNvGrpSpPr/>
          <p:nvPr/>
        </p:nvGrpSpPr>
        <p:grpSpPr>
          <a:xfrm>
            <a:off x="8698654" y="5811824"/>
            <a:ext cx="2168576" cy="361475"/>
            <a:chOff x="1296710" y="5811824"/>
            <a:chExt cx="2168576" cy="361475"/>
          </a:xfrm>
        </p:grpSpPr>
        <p:sp>
          <p:nvSpPr>
            <p:cNvPr id="233" name="직사각형 219"/>
            <p:cNvSpPr/>
            <p:nvPr/>
          </p:nvSpPr>
          <p:spPr>
            <a:xfrm>
              <a:off x="1296710" y="5811824"/>
              <a:ext cx="2168576" cy="361475"/>
            </a:xfrm>
            <a:prstGeom prst="rect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/>
                <a:t>★</a:t>
              </a:r>
            </a:p>
          </p:txBody>
        </p:sp>
        <p:pic>
          <p:nvPicPr>
            <p:cNvPr id="234" name="그림 22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273905" y="5889796"/>
              <a:ext cx="214185" cy="205531"/>
            </a:xfrm>
            <a:prstGeom prst="rect">
              <a:avLst/>
            </a:prstGeom>
          </p:spPr>
        </p:pic>
      </p:grpSp>
      <p:sp>
        <p:nvSpPr>
          <p:cNvPr id="235" name="Google Shape;198;p4"/>
          <p:cNvSpPr/>
          <p:nvPr/>
        </p:nvSpPr>
        <p:spPr>
          <a:xfrm>
            <a:off x="6505626" y="2132896"/>
            <a:ext cx="1620000" cy="360000"/>
          </a:xfrm>
          <a:custGeom>
            <a:avLst/>
            <a:gdLst/>
            <a:ahLst/>
            <a:cxnLst/>
            <a:rect l="l" t="t" r="r" b="b"/>
            <a:pathLst>
              <a:path w="4543848" h="1442979" extrusionOk="0">
                <a:moveTo>
                  <a:pt x="0" y="0"/>
                </a:moveTo>
                <a:lnTo>
                  <a:pt x="4543848" y="0"/>
                </a:lnTo>
                <a:lnTo>
                  <a:pt x="4543848" y="1442978"/>
                </a:lnTo>
                <a:lnTo>
                  <a:pt x="0" y="14429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36" name="Google Shape;200;p4"/>
          <p:cNvSpPr/>
          <p:nvPr/>
        </p:nvSpPr>
        <p:spPr>
          <a:xfrm>
            <a:off x="6529908" y="2492896"/>
            <a:ext cx="1620000" cy="360000"/>
          </a:xfrm>
          <a:custGeom>
            <a:avLst/>
            <a:gdLst/>
            <a:ahLst/>
            <a:cxnLst/>
            <a:rect l="l" t="t" r="r" b="b"/>
            <a:pathLst>
              <a:path w="4548495" h="1448273" extrusionOk="0">
                <a:moveTo>
                  <a:pt x="0" y="0"/>
                </a:moveTo>
                <a:lnTo>
                  <a:pt x="4548495" y="0"/>
                </a:lnTo>
                <a:lnTo>
                  <a:pt x="4548495" y="1448273"/>
                </a:lnTo>
                <a:lnTo>
                  <a:pt x="0" y="1448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21620" b="-20730"/>
            </a:stretch>
          </a:blipFill>
          <a:ln>
            <a:noFill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37" name="Google Shape;197;p4"/>
          <p:cNvSpPr/>
          <p:nvPr/>
        </p:nvSpPr>
        <p:spPr>
          <a:xfrm>
            <a:off x="6505627" y="2852896"/>
            <a:ext cx="1620000" cy="360000"/>
          </a:xfrm>
          <a:custGeom>
            <a:avLst/>
            <a:gdLst/>
            <a:ahLst/>
            <a:cxnLst/>
            <a:rect l="l" t="t" r="r" b="b"/>
            <a:pathLst>
              <a:path w="4978539" h="1251747" extrusionOk="0">
                <a:moveTo>
                  <a:pt x="0" y="0"/>
                </a:moveTo>
                <a:lnTo>
                  <a:pt x="4978539" y="0"/>
                </a:lnTo>
                <a:lnTo>
                  <a:pt x="4978539" y="1251747"/>
                </a:lnTo>
                <a:lnTo>
                  <a:pt x="0" y="1251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456040" y="3282818"/>
            <a:ext cx="792000" cy="686242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292681" y="4860144"/>
            <a:ext cx="2045891" cy="801104"/>
          </a:xfrm>
          <a:prstGeom prst="rect">
            <a:avLst/>
          </a:prstGeom>
        </p:spPr>
      </p:pic>
      <p:pic>
        <p:nvPicPr>
          <p:cNvPr id="246" name="그림 24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392144" y="3358041"/>
            <a:ext cx="720000" cy="575014"/>
          </a:xfrm>
          <a:prstGeom prst="rect">
            <a:avLst/>
          </a:prstGeom>
        </p:spPr>
      </p:pic>
      <p:pic>
        <p:nvPicPr>
          <p:cNvPr id="247" name="그림 246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276140" y="4042224"/>
            <a:ext cx="1080000" cy="576000"/>
          </a:xfrm>
          <a:prstGeom prst="rect">
            <a:avLst/>
          </a:prstGeom>
        </p:spPr>
      </p:pic>
      <p:pic>
        <p:nvPicPr>
          <p:cNvPr id="248" name="그림 24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392256" y="4076046"/>
            <a:ext cx="946316" cy="359999"/>
          </a:xfrm>
          <a:prstGeom prst="rect">
            <a:avLst/>
          </a:prstGeom>
        </p:spPr>
      </p:pic>
      <p:pic>
        <p:nvPicPr>
          <p:cNvPr id="249" name="그림 248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708040" y="4590144"/>
            <a:ext cx="1080000" cy="27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316056" y="265546"/>
            <a:ext cx="9881281" cy="300888"/>
            <a:chOff x="316056" y="265546"/>
            <a:chExt cx="9881281" cy="300888"/>
          </a:xfrm>
        </p:grpSpPr>
        <p:cxnSp>
          <p:nvCxnSpPr>
            <p:cNvPr id="37" name="Google Shape;129;p3"/>
            <p:cNvCxnSpPr/>
            <p:nvPr/>
          </p:nvCxnSpPr>
          <p:spPr>
            <a:xfrm>
              <a:off x="1984232" y="415990"/>
              <a:ext cx="8190246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</a:ln>
          </p:spPr>
        </p:cxn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316056" y="289446"/>
              <a:ext cx="1668176" cy="253088"/>
            </a:xfrm>
            <a:prstGeom prst="rect">
              <a:avLst/>
            </a:prstGeom>
          </p:spPr>
        </p:pic>
        <p:sp>
          <p:nvSpPr>
            <p:cNvPr id="48" name="가로 글상자 47"/>
            <p:cNvSpPr txBox="1"/>
            <p:nvPr/>
          </p:nvSpPr>
          <p:spPr>
            <a:xfrm>
              <a:off x="318135" y="265546"/>
              <a:ext cx="1666097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  <p:sp>
          <p:nvSpPr>
            <p:cNvPr id="104" name="Google Shape;226;p8"/>
            <p:cNvSpPr/>
            <p:nvPr/>
          </p:nvSpPr>
          <p:spPr>
            <a:xfrm>
              <a:off x="10151618" y="280651"/>
              <a:ext cx="45719" cy="27067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05" name="Google Shape;131;p3"/>
          <p:cNvSpPr txBox="1"/>
          <p:nvPr/>
        </p:nvSpPr>
        <p:spPr>
          <a:xfrm>
            <a:off x="10197336" y="277491"/>
            <a:ext cx="1994663" cy="26350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프로젝트 개발환경</a:t>
            </a:r>
          </a:p>
        </p:txBody>
      </p:sp>
      <p:grpSp>
        <p:nvGrpSpPr>
          <p:cNvPr id="208" name="그룹 207"/>
          <p:cNvGrpSpPr/>
          <p:nvPr/>
        </p:nvGrpSpPr>
        <p:grpSpPr>
          <a:xfrm>
            <a:off x="467279" y="6401454"/>
            <a:ext cx="11528121" cy="300888"/>
            <a:chOff x="467279" y="6401454"/>
            <a:chExt cx="11528121" cy="300888"/>
          </a:xfrm>
        </p:grpSpPr>
        <p:cxnSp>
          <p:nvCxnSpPr>
            <p:cNvPr id="209" name="Google Shape;129;p3"/>
            <p:cNvCxnSpPr/>
            <p:nvPr/>
          </p:nvCxnSpPr>
          <p:spPr>
            <a:xfrm>
              <a:off x="467279" y="6551898"/>
              <a:ext cx="9859945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</a:ln>
          </p:spPr>
        </p:cxnSp>
        <p:pic>
          <p:nvPicPr>
            <p:cNvPr id="210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10327224" y="6425354"/>
              <a:ext cx="1668176" cy="253088"/>
            </a:xfrm>
            <a:prstGeom prst="rect">
              <a:avLst/>
            </a:prstGeom>
          </p:spPr>
        </p:pic>
        <p:sp>
          <p:nvSpPr>
            <p:cNvPr id="211" name="가로 글상자 47"/>
            <p:cNvSpPr txBox="1"/>
            <p:nvPr/>
          </p:nvSpPr>
          <p:spPr>
            <a:xfrm>
              <a:off x="10328910" y="6401454"/>
              <a:ext cx="1660605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73" y="786888"/>
            <a:ext cx="10067764" cy="56145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316056" y="265546"/>
            <a:ext cx="9881281" cy="300888"/>
            <a:chOff x="316056" y="265546"/>
            <a:chExt cx="9881281" cy="300888"/>
          </a:xfrm>
        </p:grpSpPr>
        <p:cxnSp>
          <p:nvCxnSpPr>
            <p:cNvPr id="37" name="Google Shape;129;p3"/>
            <p:cNvCxnSpPr/>
            <p:nvPr/>
          </p:nvCxnSpPr>
          <p:spPr>
            <a:xfrm>
              <a:off x="1984232" y="415990"/>
              <a:ext cx="8190246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</a:ln>
          </p:spPr>
        </p:cxn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316056" y="289446"/>
              <a:ext cx="1668176" cy="253088"/>
            </a:xfrm>
            <a:prstGeom prst="rect">
              <a:avLst/>
            </a:prstGeom>
          </p:spPr>
        </p:pic>
        <p:sp>
          <p:nvSpPr>
            <p:cNvPr id="48" name="가로 글상자 47"/>
            <p:cNvSpPr txBox="1"/>
            <p:nvPr/>
          </p:nvSpPr>
          <p:spPr>
            <a:xfrm>
              <a:off x="318135" y="265546"/>
              <a:ext cx="1666097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  <p:sp>
          <p:nvSpPr>
            <p:cNvPr id="104" name="Google Shape;226;p8"/>
            <p:cNvSpPr/>
            <p:nvPr/>
          </p:nvSpPr>
          <p:spPr>
            <a:xfrm>
              <a:off x="10151618" y="280651"/>
              <a:ext cx="45719" cy="27067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05" name="Google Shape;131;p3"/>
          <p:cNvSpPr txBox="1"/>
          <p:nvPr/>
        </p:nvSpPr>
        <p:spPr>
          <a:xfrm>
            <a:off x="10197336" y="277491"/>
            <a:ext cx="1994663" cy="26350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프로젝트 개발환경</a:t>
            </a:r>
          </a:p>
        </p:txBody>
      </p:sp>
      <p:grpSp>
        <p:nvGrpSpPr>
          <p:cNvPr id="208" name="그룹 207"/>
          <p:cNvGrpSpPr/>
          <p:nvPr/>
        </p:nvGrpSpPr>
        <p:grpSpPr>
          <a:xfrm>
            <a:off x="467279" y="6401454"/>
            <a:ext cx="11528121" cy="300888"/>
            <a:chOff x="467279" y="6401454"/>
            <a:chExt cx="11528121" cy="300888"/>
          </a:xfrm>
        </p:grpSpPr>
        <p:cxnSp>
          <p:nvCxnSpPr>
            <p:cNvPr id="209" name="Google Shape;129;p3"/>
            <p:cNvCxnSpPr/>
            <p:nvPr/>
          </p:nvCxnSpPr>
          <p:spPr>
            <a:xfrm>
              <a:off x="467279" y="6551898"/>
              <a:ext cx="9859945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</a:ln>
          </p:spPr>
        </p:cxnSp>
        <p:pic>
          <p:nvPicPr>
            <p:cNvPr id="210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10327224" y="6425354"/>
              <a:ext cx="1668176" cy="253088"/>
            </a:xfrm>
            <a:prstGeom prst="rect">
              <a:avLst/>
            </a:prstGeom>
          </p:spPr>
        </p:pic>
        <p:sp>
          <p:nvSpPr>
            <p:cNvPr id="211" name="가로 글상자 47"/>
            <p:cNvSpPr txBox="1"/>
            <p:nvPr/>
          </p:nvSpPr>
          <p:spPr>
            <a:xfrm>
              <a:off x="10328910" y="6401454"/>
              <a:ext cx="1660605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19" y="792520"/>
            <a:ext cx="9612387" cy="5458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316056" y="265546"/>
            <a:ext cx="9881281" cy="300888"/>
            <a:chOff x="316056" y="265546"/>
            <a:chExt cx="9881281" cy="300888"/>
          </a:xfrm>
        </p:grpSpPr>
        <p:cxnSp>
          <p:nvCxnSpPr>
            <p:cNvPr id="37" name="Google Shape;129;p3"/>
            <p:cNvCxnSpPr/>
            <p:nvPr/>
          </p:nvCxnSpPr>
          <p:spPr>
            <a:xfrm>
              <a:off x="1984232" y="415990"/>
              <a:ext cx="8190246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</a:ln>
          </p:spPr>
        </p:cxn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316056" y="289446"/>
              <a:ext cx="1668176" cy="253088"/>
            </a:xfrm>
            <a:prstGeom prst="rect">
              <a:avLst/>
            </a:prstGeom>
          </p:spPr>
        </p:pic>
        <p:sp>
          <p:nvSpPr>
            <p:cNvPr id="48" name="가로 글상자 47"/>
            <p:cNvSpPr txBox="1"/>
            <p:nvPr/>
          </p:nvSpPr>
          <p:spPr>
            <a:xfrm>
              <a:off x="318135" y="265546"/>
              <a:ext cx="1666097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  <p:sp>
          <p:nvSpPr>
            <p:cNvPr id="104" name="Google Shape;226;p8"/>
            <p:cNvSpPr/>
            <p:nvPr/>
          </p:nvSpPr>
          <p:spPr>
            <a:xfrm>
              <a:off x="10151618" y="280651"/>
              <a:ext cx="45719" cy="27067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05" name="Google Shape;131;p3"/>
          <p:cNvSpPr txBox="1"/>
          <p:nvPr/>
        </p:nvSpPr>
        <p:spPr>
          <a:xfrm>
            <a:off x="10197336" y="277491"/>
            <a:ext cx="1994663" cy="26350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프로젝트 개발환경</a:t>
            </a:r>
          </a:p>
        </p:txBody>
      </p:sp>
      <p:grpSp>
        <p:nvGrpSpPr>
          <p:cNvPr id="208" name="그룹 207"/>
          <p:cNvGrpSpPr/>
          <p:nvPr/>
        </p:nvGrpSpPr>
        <p:grpSpPr>
          <a:xfrm>
            <a:off x="467279" y="6401454"/>
            <a:ext cx="11528121" cy="300888"/>
            <a:chOff x="467279" y="6401454"/>
            <a:chExt cx="11528121" cy="300888"/>
          </a:xfrm>
        </p:grpSpPr>
        <p:cxnSp>
          <p:nvCxnSpPr>
            <p:cNvPr id="209" name="Google Shape;129;p3"/>
            <p:cNvCxnSpPr/>
            <p:nvPr/>
          </p:nvCxnSpPr>
          <p:spPr>
            <a:xfrm>
              <a:off x="467279" y="6551898"/>
              <a:ext cx="9859945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</a:ln>
          </p:spPr>
        </p:cxnSp>
        <p:pic>
          <p:nvPicPr>
            <p:cNvPr id="210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10327224" y="6425354"/>
              <a:ext cx="1668176" cy="253088"/>
            </a:xfrm>
            <a:prstGeom prst="rect">
              <a:avLst/>
            </a:prstGeom>
          </p:spPr>
        </p:pic>
        <p:sp>
          <p:nvSpPr>
            <p:cNvPr id="211" name="가로 글상자 47"/>
            <p:cNvSpPr txBox="1"/>
            <p:nvPr/>
          </p:nvSpPr>
          <p:spPr>
            <a:xfrm>
              <a:off x="10328910" y="6401454"/>
              <a:ext cx="1660605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96" y="566434"/>
            <a:ext cx="6868484" cy="59634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316056" y="265546"/>
            <a:ext cx="9881281" cy="300888"/>
            <a:chOff x="316056" y="265546"/>
            <a:chExt cx="9881281" cy="300888"/>
          </a:xfrm>
        </p:grpSpPr>
        <p:cxnSp>
          <p:nvCxnSpPr>
            <p:cNvPr id="37" name="Google Shape;129;p3"/>
            <p:cNvCxnSpPr/>
            <p:nvPr/>
          </p:nvCxnSpPr>
          <p:spPr>
            <a:xfrm>
              <a:off x="1984232" y="415990"/>
              <a:ext cx="8190246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</a:ln>
          </p:spPr>
        </p:cxn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316056" y="289446"/>
              <a:ext cx="1668176" cy="253088"/>
            </a:xfrm>
            <a:prstGeom prst="rect">
              <a:avLst/>
            </a:prstGeom>
          </p:spPr>
        </p:pic>
        <p:sp>
          <p:nvSpPr>
            <p:cNvPr id="48" name="가로 글상자 47"/>
            <p:cNvSpPr txBox="1"/>
            <p:nvPr/>
          </p:nvSpPr>
          <p:spPr>
            <a:xfrm>
              <a:off x="318135" y="265546"/>
              <a:ext cx="1666097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  <p:sp>
          <p:nvSpPr>
            <p:cNvPr id="104" name="Google Shape;226;p8"/>
            <p:cNvSpPr/>
            <p:nvPr/>
          </p:nvSpPr>
          <p:spPr>
            <a:xfrm>
              <a:off x="10151618" y="280651"/>
              <a:ext cx="45719" cy="27067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05" name="Google Shape;131;p3"/>
          <p:cNvSpPr txBox="1"/>
          <p:nvPr/>
        </p:nvSpPr>
        <p:spPr>
          <a:xfrm>
            <a:off x="10197336" y="277491"/>
            <a:ext cx="1994663" cy="26350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프로젝트 개발환경</a:t>
            </a:r>
          </a:p>
        </p:txBody>
      </p:sp>
      <p:grpSp>
        <p:nvGrpSpPr>
          <p:cNvPr id="208" name="그룹 207"/>
          <p:cNvGrpSpPr/>
          <p:nvPr/>
        </p:nvGrpSpPr>
        <p:grpSpPr>
          <a:xfrm>
            <a:off x="467279" y="6401454"/>
            <a:ext cx="11528121" cy="300888"/>
            <a:chOff x="467279" y="6401454"/>
            <a:chExt cx="11528121" cy="300888"/>
          </a:xfrm>
        </p:grpSpPr>
        <p:cxnSp>
          <p:nvCxnSpPr>
            <p:cNvPr id="209" name="Google Shape;129;p3"/>
            <p:cNvCxnSpPr/>
            <p:nvPr/>
          </p:nvCxnSpPr>
          <p:spPr>
            <a:xfrm>
              <a:off x="467279" y="6551898"/>
              <a:ext cx="9859945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</a:ln>
          </p:spPr>
        </p:cxnSp>
        <p:pic>
          <p:nvPicPr>
            <p:cNvPr id="210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10327224" y="6425354"/>
              <a:ext cx="1668176" cy="253088"/>
            </a:xfrm>
            <a:prstGeom prst="rect">
              <a:avLst/>
            </a:prstGeom>
          </p:spPr>
        </p:pic>
        <p:sp>
          <p:nvSpPr>
            <p:cNvPr id="211" name="가로 글상자 47"/>
            <p:cNvSpPr txBox="1"/>
            <p:nvPr/>
          </p:nvSpPr>
          <p:spPr>
            <a:xfrm>
              <a:off x="10328910" y="6401454"/>
              <a:ext cx="1660605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643175"/>
            <a:ext cx="2103988" cy="5744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316056" y="265546"/>
            <a:ext cx="9881281" cy="300888"/>
            <a:chOff x="316056" y="265546"/>
            <a:chExt cx="9881281" cy="300888"/>
          </a:xfrm>
        </p:grpSpPr>
        <p:cxnSp>
          <p:nvCxnSpPr>
            <p:cNvPr id="37" name="Google Shape;129;p3"/>
            <p:cNvCxnSpPr/>
            <p:nvPr/>
          </p:nvCxnSpPr>
          <p:spPr>
            <a:xfrm>
              <a:off x="1984232" y="415990"/>
              <a:ext cx="8190246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  <a:headEnd w="sm" len="sm"/>
              <a:tailEnd w="sm" len="sm"/>
            </a:ln>
          </p:spPr>
        </p:cxn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316056" y="289446"/>
              <a:ext cx="1668176" cy="253088"/>
            </a:xfrm>
            <a:prstGeom prst="rect">
              <a:avLst/>
            </a:prstGeom>
          </p:spPr>
        </p:pic>
        <p:sp>
          <p:nvSpPr>
            <p:cNvPr id="48" name="가로 글상자 47"/>
            <p:cNvSpPr txBox="1"/>
            <p:nvPr/>
          </p:nvSpPr>
          <p:spPr>
            <a:xfrm>
              <a:off x="318135" y="265546"/>
              <a:ext cx="1666097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  <p:sp>
          <p:nvSpPr>
            <p:cNvPr id="104" name="Google Shape;226;p8"/>
            <p:cNvSpPr/>
            <p:nvPr/>
          </p:nvSpPr>
          <p:spPr>
            <a:xfrm>
              <a:off x="10151618" y="280651"/>
              <a:ext cx="45719" cy="27067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05" name="Google Shape;131;p3"/>
          <p:cNvSpPr txBox="1"/>
          <p:nvPr/>
        </p:nvSpPr>
        <p:spPr>
          <a:xfrm>
            <a:off x="10197336" y="277491"/>
            <a:ext cx="1994663" cy="26350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프로젝트 팀 구성 및 역활</a:t>
            </a:r>
          </a:p>
        </p:txBody>
      </p:sp>
      <p:sp>
        <p:nvSpPr>
          <p:cNvPr id="177" name="Google Shape;106;p2"/>
          <p:cNvSpPr txBox="1"/>
          <p:nvPr/>
        </p:nvSpPr>
        <p:spPr>
          <a:xfrm>
            <a:off x="6269011" y="1852366"/>
            <a:ext cx="796148" cy="28416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b="1" i="0" u="sng" strike="noStrike" cap="none">
                <a:solidFill>
                  <a:schemeClr val="dk1"/>
                </a:solidFill>
                <a:effectLst/>
                <a:latin typeface="맑은 고딕"/>
                <a:ea typeface="맑은 고딕"/>
                <a:cs typeface="맑은 고딕"/>
                <a:sym typeface="맑은 고딕"/>
              </a:rPr>
              <a:t>박지현</a:t>
            </a:r>
          </a:p>
        </p:txBody>
      </p:sp>
      <p:grpSp>
        <p:nvGrpSpPr>
          <p:cNvPr id="212" name="그룹 211"/>
          <p:cNvGrpSpPr/>
          <p:nvPr/>
        </p:nvGrpSpPr>
        <p:grpSpPr>
          <a:xfrm>
            <a:off x="983361" y="864869"/>
            <a:ext cx="2918697" cy="5432601"/>
            <a:chOff x="1218837" y="864869"/>
            <a:chExt cx="2918697" cy="5432601"/>
          </a:xfrm>
          <a:effectLst>
            <a:outerShdw blurRad="76200" dist="76200" dir="2700000" algn="ctr" rotWithShape="0">
              <a:schemeClr val="lt1">
                <a:alpha val="50000"/>
              </a:schemeClr>
            </a:outerShdw>
          </a:effectLst>
        </p:grpSpPr>
        <p:pic>
          <p:nvPicPr>
            <p:cNvPr id="176" name="그림 17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18837" y="3907041"/>
              <a:ext cx="790180" cy="933348"/>
            </a:xfrm>
            <a:prstGeom prst="rect">
              <a:avLst/>
            </a:prstGeom>
          </p:spPr>
        </p:pic>
        <p:pic>
          <p:nvPicPr>
            <p:cNvPr id="178" name="그림 17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27580" y="864869"/>
              <a:ext cx="902405" cy="954362"/>
            </a:xfrm>
            <a:prstGeom prst="rect">
              <a:avLst/>
            </a:prstGeom>
          </p:spPr>
        </p:pic>
        <p:pic>
          <p:nvPicPr>
            <p:cNvPr id="181" name="그림 180"/>
            <p:cNvPicPr>
              <a:picLocks noChangeAspect="1"/>
            </p:cNvPicPr>
            <p:nvPr/>
          </p:nvPicPr>
          <p:blipFill rotWithShape="1">
            <a:blip r:embed="rId5">
              <a:lum bright="36000" contrast="64000"/>
            </a:blip>
            <a:stretch>
              <a:fillRect/>
            </a:stretch>
          </p:blipFill>
          <p:spPr>
            <a:xfrm>
              <a:off x="2880946" y="2111377"/>
              <a:ext cx="1256589" cy="1051432"/>
            </a:xfrm>
            <a:prstGeom prst="rect">
              <a:avLst/>
            </a:prstGeom>
          </p:spPr>
        </p:pic>
        <p:pic>
          <p:nvPicPr>
            <p:cNvPr id="182" name="그림 18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022391" y="5339276"/>
              <a:ext cx="973699" cy="958194"/>
            </a:xfrm>
            <a:prstGeom prst="rect">
              <a:avLst/>
            </a:prstGeom>
          </p:spPr>
        </p:pic>
        <p:sp>
          <p:nvSpPr>
            <p:cNvPr id="185" name="원호 184"/>
            <p:cNvSpPr/>
            <p:nvPr/>
          </p:nvSpPr>
          <p:spPr>
            <a:xfrm>
              <a:off x="1769096" y="1342050"/>
              <a:ext cx="1740144" cy="1538654"/>
            </a:xfrm>
            <a:prstGeom prst="arc">
              <a:avLst>
                <a:gd name="adj1" fmla="val 16200000"/>
                <a:gd name="adj2" fmla="val 0"/>
              </a:avLst>
            </a:prstGeom>
            <a:ln w="38100">
              <a:solidFill>
                <a:schemeClr val="dk1"/>
              </a:solidFill>
              <a:headEnd w="med" len="med"/>
              <a:tailEnd type="triangle"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9" name="원호 188"/>
            <p:cNvSpPr/>
            <p:nvPr/>
          </p:nvSpPr>
          <p:spPr>
            <a:xfrm rot="16453894">
              <a:off x="1575286" y="3035844"/>
              <a:ext cx="1740144" cy="1538654"/>
            </a:xfrm>
            <a:prstGeom prst="arc">
              <a:avLst>
                <a:gd name="adj1" fmla="val 16200000"/>
                <a:gd name="adj2" fmla="val 0"/>
              </a:avLst>
            </a:prstGeom>
            <a:ln w="38100">
              <a:solidFill>
                <a:schemeClr val="dk1"/>
              </a:solidFill>
              <a:headEnd type="triangle" w="med" len="med"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0" name="원호 189"/>
            <p:cNvSpPr/>
            <p:nvPr/>
          </p:nvSpPr>
          <p:spPr>
            <a:xfrm rot="10584481">
              <a:off x="1722607" y="4226720"/>
              <a:ext cx="1740144" cy="1538654"/>
            </a:xfrm>
            <a:prstGeom prst="arc">
              <a:avLst>
                <a:gd name="adj1" fmla="val 16200000"/>
                <a:gd name="adj2" fmla="val 0"/>
              </a:avLst>
            </a:prstGeom>
            <a:ln w="38100">
              <a:solidFill>
                <a:schemeClr val="dk1"/>
              </a:solidFill>
              <a:headEnd type="triangle" w="med" len="med"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1" name="Google Shape;106;p2"/>
          <p:cNvSpPr txBox="1"/>
          <p:nvPr/>
        </p:nvSpPr>
        <p:spPr>
          <a:xfrm>
            <a:off x="6269011" y="905531"/>
            <a:ext cx="796148" cy="28802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b="1" i="0" u="sng" strike="noStrike" cap="none">
                <a:solidFill>
                  <a:schemeClr val="dk1"/>
                </a:solidFill>
                <a:effectLst/>
                <a:latin typeface="맑은 고딕"/>
                <a:ea typeface="맑은 고딕"/>
                <a:cs typeface="맑은 고딕"/>
                <a:sym typeface="맑은 고딕"/>
              </a:rPr>
              <a:t>김우주</a:t>
            </a:r>
          </a:p>
        </p:txBody>
      </p:sp>
      <p:sp>
        <p:nvSpPr>
          <p:cNvPr id="192" name="Google Shape;106;p2"/>
          <p:cNvSpPr txBox="1"/>
          <p:nvPr/>
        </p:nvSpPr>
        <p:spPr>
          <a:xfrm>
            <a:off x="6269011" y="2799200"/>
            <a:ext cx="796148" cy="28983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b="1" i="0" u="sng" strike="noStrike" cap="none">
                <a:solidFill>
                  <a:schemeClr val="dk1"/>
                </a:solidFill>
                <a:effectLst/>
                <a:latin typeface="맑은 고딕"/>
                <a:ea typeface="맑은 고딕"/>
                <a:cs typeface="맑은 고딕"/>
                <a:sym typeface="맑은 고딕"/>
              </a:rPr>
              <a:t>손승기</a:t>
            </a:r>
          </a:p>
        </p:txBody>
      </p:sp>
      <p:sp>
        <p:nvSpPr>
          <p:cNvPr id="193" name="Google Shape;106;p2"/>
          <p:cNvSpPr txBox="1"/>
          <p:nvPr/>
        </p:nvSpPr>
        <p:spPr>
          <a:xfrm>
            <a:off x="6269012" y="3746034"/>
            <a:ext cx="796147" cy="28597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b="1" i="0" u="sng" strike="noStrike" cap="none">
                <a:solidFill>
                  <a:schemeClr val="dk1"/>
                </a:solidFill>
                <a:effectLst/>
                <a:latin typeface="맑은 고딕"/>
                <a:ea typeface="맑은 고딕"/>
                <a:cs typeface="맑은 고딕"/>
                <a:sym typeface="맑은 고딕"/>
              </a:rPr>
              <a:t>이재호</a:t>
            </a:r>
          </a:p>
        </p:txBody>
      </p:sp>
      <p:sp>
        <p:nvSpPr>
          <p:cNvPr id="194" name="Google Shape;106;p2"/>
          <p:cNvSpPr txBox="1"/>
          <p:nvPr/>
        </p:nvSpPr>
        <p:spPr>
          <a:xfrm>
            <a:off x="6269012" y="4692869"/>
            <a:ext cx="796147" cy="28211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b="1" i="0" u="sng" strike="noStrike" cap="none">
                <a:solidFill>
                  <a:schemeClr val="dk1"/>
                </a:solidFill>
                <a:effectLst/>
                <a:latin typeface="맑은 고딕"/>
                <a:ea typeface="맑은 고딕"/>
                <a:cs typeface="맑은 고딕"/>
                <a:sym typeface="맑은 고딕"/>
              </a:rPr>
              <a:t>전재영</a:t>
            </a:r>
          </a:p>
        </p:txBody>
      </p:sp>
      <p:sp>
        <p:nvSpPr>
          <p:cNvPr id="195" name="Google Shape;106;p2"/>
          <p:cNvSpPr txBox="1"/>
          <p:nvPr/>
        </p:nvSpPr>
        <p:spPr>
          <a:xfrm>
            <a:off x="6269012" y="5559362"/>
            <a:ext cx="796147" cy="28239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b="1" i="0" u="sng" strike="noStrike" cap="none">
                <a:solidFill>
                  <a:schemeClr val="dk1"/>
                </a:solidFill>
                <a:effectLst/>
                <a:latin typeface="맑은 고딕"/>
                <a:ea typeface="맑은 고딕"/>
                <a:cs typeface="맑은 고딕"/>
                <a:sym typeface="맑은 고딕"/>
              </a:rPr>
              <a:t>조태정</a:t>
            </a:r>
          </a:p>
        </p:txBody>
      </p:sp>
      <p:sp>
        <p:nvSpPr>
          <p:cNvPr id="197" name="Google Shape;106;p2"/>
          <p:cNvSpPr txBox="1"/>
          <p:nvPr/>
        </p:nvSpPr>
        <p:spPr>
          <a:xfrm>
            <a:off x="6549630" y="1276320"/>
            <a:ext cx="4331598" cy="26294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200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-</a:t>
            </a:r>
            <a:r>
              <a:rPr lang="ko-KR" altLang="en-US" sz="1200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 우주우주우우우우우우ㅜ웅우ㅜ우우우우우우우우우우우우</a:t>
            </a:r>
          </a:p>
        </p:txBody>
      </p:sp>
      <p:sp>
        <p:nvSpPr>
          <p:cNvPr id="202" name="Google Shape;106;p2"/>
          <p:cNvSpPr txBox="1"/>
          <p:nvPr/>
        </p:nvSpPr>
        <p:spPr>
          <a:xfrm>
            <a:off x="6549630" y="2271316"/>
            <a:ext cx="4331598" cy="26807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200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-</a:t>
            </a:r>
            <a:r>
              <a:rPr lang="ko-KR" altLang="en-US" sz="1200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 우주우주우우우우우우ㅜ웅우ㅜ우우우우우우우우우우우우</a:t>
            </a:r>
          </a:p>
        </p:txBody>
      </p:sp>
      <p:sp>
        <p:nvSpPr>
          <p:cNvPr id="203" name="Google Shape;106;p2"/>
          <p:cNvSpPr txBox="1"/>
          <p:nvPr/>
        </p:nvSpPr>
        <p:spPr>
          <a:xfrm>
            <a:off x="6667085" y="3254913"/>
            <a:ext cx="4331597" cy="26555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200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-</a:t>
            </a:r>
            <a:r>
              <a:rPr lang="ko-KR" altLang="en-US" sz="1200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 우주우주우우우우우우ㅜ웅우ㅜ우우우우우우우우우우우우</a:t>
            </a:r>
          </a:p>
        </p:txBody>
      </p:sp>
      <p:sp>
        <p:nvSpPr>
          <p:cNvPr id="204" name="Google Shape;106;p2"/>
          <p:cNvSpPr txBox="1"/>
          <p:nvPr/>
        </p:nvSpPr>
        <p:spPr>
          <a:xfrm>
            <a:off x="6667085" y="4249909"/>
            <a:ext cx="4331597" cy="27068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200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-</a:t>
            </a:r>
            <a:r>
              <a:rPr lang="ko-KR" altLang="en-US" sz="1200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 우주우주우우우우우우ㅜ웅우ㅜ우우우우우우우우우우우우</a:t>
            </a:r>
          </a:p>
        </p:txBody>
      </p:sp>
      <p:sp>
        <p:nvSpPr>
          <p:cNvPr id="205" name="Google Shape;106;p2"/>
          <p:cNvSpPr txBox="1"/>
          <p:nvPr/>
        </p:nvSpPr>
        <p:spPr>
          <a:xfrm>
            <a:off x="6667085" y="5003715"/>
            <a:ext cx="4331597" cy="2693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200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-</a:t>
            </a:r>
            <a:r>
              <a:rPr lang="ko-KR" altLang="en-US" sz="1200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 우주우주우우우우우우ㅜ웅우ㅜ우우우우우우우우우우우우</a:t>
            </a:r>
          </a:p>
        </p:txBody>
      </p:sp>
      <p:sp>
        <p:nvSpPr>
          <p:cNvPr id="206" name="Google Shape;106;p2"/>
          <p:cNvSpPr txBox="1"/>
          <p:nvPr/>
        </p:nvSpPr>
        <p:spPr>
          <a:xfrm>
            <a:off x="6667085" y="5998711"/>
            <a:ext cx="4331597" cy="26495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altLang="ko-KR" sz="1200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-</a:t>
            </a:r>
            <a:r>
              <a:rPr lang="ko-KR" altLang="en-US" sz="1200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 우주우주우우우우우우ㅜ웅우ㅜ우우우우우우우우우우우우</a:t>
            </a:r>
          </a:p>
        </p:txBody>
      </p:sp>
      <p:grpSp>
        <p:nvGrpSpPr>
          <p:cNvPr id="208" name="그룹 207"/>
          <p:cNvGrpSpPr/>
          <p:nvPr/>
        </p:nvGrpSpPr>
        <p:grpSpPr>
          <a:xfrm>
            <a:off x="467279" y="6401454"/>
            <a:ext cx="11528121" cy="300888"/>
            <a:chOff x="467279" y="6401454"/>
            <a:chExt cx="11528121" cy="300888"/>
          </a:xfrm>
        </p:grpSpPr>
        <p:cxnSp>
          <p:nvCxnSpPr>
            <p:cNvPr id="209" name="Google Shape;129;p3"/>
            <p:cNvCxnSpPr/>
            <p:nvPr/>
          </p:nvCxnSpPr>
          <p:spPr>
            <a:xfrm>
              <a:off x="467279" y="6551898"/>
              <a:ext cx="9859945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  <a:headEnd w="sm" len="sm"/>
              <a:tailEnd w="sm" len="sm"/>
            </a:ln>
          </p:spPr>
        </p:cxnSp>
        <p:pic>
          <p:nvPicPr>
            <p:cNvPr id="210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10327224" y="6425354"/>
              <a:ext cx="1668176" cy="253088"/>
            </a:xfrm>
            <a:prstGeom prst="rect">
              <a:avLst/>
            </a:prstGeom>
          </p:spPr>
        </p:pic>
        <p:sp>
          <p:nvSpPr>
            <p:cNvPr id="211" name="가로 글상자 47"/>
            <p:cNvSpPr txBox="1"/>
            <p:nvPr/>
          </p:nvSpPr>
          <p:spPr>
            <a:xfrm>
              <a:off x="10328910" y="6401454"/>
              <a:ext cx="1660605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</p:grpSp>
      <p:sp>
        <p:nvSpPr>
          <p:cNvPr id="213" name="Google Shape;106;p2"/>
          <p:cNvSpPr txBox="1"/>
          <p:nvPr/>
        </p:nvSpPr>
        <p:spPr>
          <a:xfrm>
            <a:off x="2545652" y="1390248"/>
            <a:ext cx="1034273" cy="4850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b="1" i="0" u="sng" strike="noStrike" cap="none">
                <a:solidFill>
                  <a:schemeClr val="dk1"/>
                </a:solidFill>
                <a:effectLst/>
                <a:latin typeface="맑은 고딕"/>
                <a:ea typeface="맑은 고딕"/>
                <a:cs typeface="맑은 고딕"/>
                <a:sym typeface="맑은 고딕"/>
              </a:rPr>
              <a:t>사전조사 및 토의</a:t>
            </a:r>
          </a:p>
        </p:txBody>
      </p:sp>
      <p:sp>
        <p:nvSpPr>
          <p:cNvPr id="214" name="Google Shape;106;p2"/>
          <p:cNvSpPr txBox="1"/>
          <p:nvPr/>
        </p:nvSpPr>
        <p:spPr>
          <a:xfrm>
            <a:off x="1273506" y="3001452"/>
            <a:ext cx="1034273" cy="4846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b="1" i="0" u="sng" strike="noStrike" cap="none">
                <a:solidFill>
                  <a:schemeClr val="dk1"/>
                </a:solidFill>
                <a:effectLst/>
                <a:latin typeface="맑은 고딕"/>
                <a:ea typeface="맑은 고딕"/>
                <a:cs typeface="맑은 고딕"/>
                <a:sym typeface="맑은 고딕"/>
              </a:rPr>
              <a:t>조사결과 도출</a:t>
            </a:r>
          </a:p>
        </p:txBody>
      </p:sp>
      <p:sp>
        <p:nvSpPr>
          <p:cNvPr id="215" name="Google Shape;106;p2"/>
          <p:cNvSpPr txBox="1"/>
          <p:nvPr/>
        </p:nvSpPr>
        <p:spPr>
          <a:xfrm>
            <a:off x="1133196" y="5199802"/>
            <a:ext cx="1034273" cy="4846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b="1" i="0" u="sng" strike="noStrike" cap="none">
                <a:solidFill>
                  <a:schemeClr val="dk1"/>
                </a:solidFill>
                <a:effectLst/>
                <a:latin typeface="맑은 고딕"/>
                <a:ea typeface="맑은 고딕"/>
                <a:cs typeface="맑은 고딕"/>
                <a:sym typeface="맑은 고딕"/>
              </a:rPr>
              <a:t>조사결과 실행</a:t>
            </a:r>
          </a:p>
        </p:txBody>
      </p:sp>
      <p:sp>
        <p:nvSpPr>
          <p:cNvPr id="216" name="Google Shape;106;p2"/>
          <p:cNvSpPr txBox="1"/>
          <p:nvPr/>
        </p:nvSpPr>
        <p:spPr>
          <a:xfrm>
            <a:off x="3384921" y="5056219"/>
            <a:ext cx="1034273" cy="2871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300" b="1" i="0" u="sng" strike="noStrike" cap="none">
                <a:solidFill>
                  <a:schemeClr val="dk1"/>
                </a:solidFill>
                <a:effectLst/>
                <a:latin typeface="맑은 고딕"/>
                <a:ea typeface="맑은 고딕"/>
                <a:cs typeface="맑은 고딕"/>
                <a:sym typeface="맑은 고딕"/>
              </a:rPr>
              <a:t>결과완성</a:t>
            </a:r>
          </a:p>
        </p:txBody>
      </p:sp>
      <p:pic>
        <p:nvPicPr>
          <p:cNvPr id="217" name="그림 2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922988" y="1760235"/>
            <a:ext cx="346023" cy="325964"/>
          </a:xfrm>
          <a:prstGeom prst="rect">
            <a:avLst/>
          </a:prstGeom>
        </p:spPr>
      </p:pic>
      <p:pic>
        <p:nvPicPr>
          <p:cNvPr id="218" name="그림 21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922988" y="836676"/>
            <a:ext cx="346023" cy="325964"/>
          </a:xfrm>
          <a:prstGeom prst="rect">
            <a:avLst/>
          </a:prstGeom>
        </p:spPr>
      </p:pic>
      <p:pic>
        <p:nvPicPr>
          <p:cNvPr id="219" name="그림 21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922988" y="3607354"/>
            <a:ext cx="346023" cy="325964"/>
          </a:xfrm>
          <a:prstGeom prst="rect">
            <a:avLst/>
          </a:prstGeom>
        </p:spPr>
      </p:pic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922988" y="2683795"/>
            <a:ext cx="346023" cy="325964"/>
          </a:xfrm>
          <a:prstGeom prst="rect">
            <a:avLst/>
          </a:prstGeom>
        </p:spPr>
      </p:pic>
      <p:pic>
        <p:nvPicPr>
          <p:cNvPr id="221" name="그림 22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922988" y="5454474"/>
            <a:ext cx="346023" cy="325964"/>
          </a:xfrm>
          <a:prstGeom prst="rect">
            <a:avLst/>
          </a:prstGeom>
        </p:spPr>
      </p:pic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922988" y="4530914"/>
            <a:ext cx="346023" cy="325964"/>
          </a:xfrm>
          <a:prstGeom prst="rect">
            <a:avLst/>
          </a:prstGeom>
        </p:spPr>
      </p:pic>
      <p:cxnSp>
        <p:nvCxnSpPr>
          <p:cNvPr id="225" name="선 224"/>
          <p:cNvCxnSpPr/>
          <p:nvPr/>
        </p:nvCxnSpPr>
        <p:spPr>
          <a:xfrm rot="16200000" flipH="1">
            <a:off x="3087553" y="3420430"/>
            <a:ext cx="4000642" cy="0"/>
          </a:xfrm>
          <a:prstGeom prst="line">
            <a:avLst/>
          </a:prstGeom>
          <a:ln w="0">
            <a:solidFill>
              <a:schemeClr val="dk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87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316056" y="265546"/>
            <a:ext cx="9881281" cy="300888"/>
            <a:chOff x="316056" y="265546"/>
            <a:chExt cx="9881281" cy="300888"/>
          </a:xfrm>
        </p:grpSpPr>
        <p:cxnSp>
          <p:nvCxnSpPr>
            <p:cNvPr id="37" name="Google Shape;129;p3"/>
            <p:cNvCxnSpPr/>
            <p:nvPr/>
          </p:nvCxnSpPr>
          <p:spPr>
            <a:xfrm>
              <a:off x="1984232" y="415990"/>
              <a:ext cx="8190246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</a:ln>
          </p:spPr>
        </p:cxn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316056" y="289446"/>
              <a:ext cx="1668176" cy="253088"/>
            </a:xfrm>
            <a:prstGeom prst="rect">
              <a:avLst/>
            </a:prstGeom>
          </p:spPr>
        </p:pic>
        <p:sp>
          <p:nvSpPr>
            <p:cNvPr id="48" name="가로 글상자 47"/>
            <p:cNvSpPr txBox="1"/>
            <p:nvPr/>
          </p:nvSpPr>
          <p:spPr>
            <a:xfrm>
              <a:off x="318135" y="265546"/>
              <a:ext cx="1666097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  <p:sp>
          <p:nvSpPr>
            <p:cNvPr id="104" name="Google Shape;226;p8"/>
            <p:cNvSpPr/>
            <p:nvPr/>
          </p:nvSpPr>
          <p:spPr>
            <a:xfrm>
              <a:off x="10151618" y="280651"/>
              <a:ext cx="45719" cy="27067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05" name="Google Shape;131;p3"/>
          <p:cNvSpPr txBox="1"/>
          <p:nvPr/>
        </p:nvSpPr>
        <p:spPr>
          <a:xfrm>
            <a:off x="10197336" y="277491"/>
            <a:ext cx="1994663" cy="26350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ko-KR" altLang="en-US" sz="1200" b="1" i="0" u="none" strike="noStrike" cap="none">
                <a:solidFill>
                  <a:srgbClr val="262626"/>
                </a:solidFill>
                <a:latin typeface="맑은 고딕"/>
                <a:ea typeface="맑은 고딕"/>
                <a:cs typeface="맑은 고딕"/>
                <a:sym typeface="맑은 고딕"/>
              </a:rPr>
              <a:t>프로젝트 일정</a:t>
            </a:r>
          </a:p>
        </p:txBody>
      </p:sp>
      <p:grpSp>
        <p:nvGrpSpPr>
          <p:cNvPr id="208" name="그룹 207"/>
          <p:cNvGrpSpPr/>
          <p:nvPr/>
        </p:nvGrpSpPr>
        <p:grpSpPr>
          <a:xfrm>
            <a:off x="467279" y="6401454"/>
            <a:ext cx="11528121" cy="300888"/>
            <a:chOff x="467279" y="6401454"/>
            <a:chExt cx="11528121" cy="300888"/>
          </a:xfrm>
        </p:grpSpPr>
        <p:cxnSp>
          <p:nvCxnSpPr>
            <p:cNvPr id="209" name="Google Shape;129;p3"/>
            <p:cNvCxnSpPr/>
            <p:nvPr/>
          </p:nvCxnSpPr>
          <p:spPr>
            <a:xfrm>
              <a:off x="467279" y="6551898"/>
              <a:ext cx="9859945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solid"/>
              <a:round/>
            </a:ln>
          </p:spPr>
        </p:cxnSp>
        <p:pic>
          <p:nvPicPr>
            <p:cNvPr id="210" name="그림 45"/>
            <p:cNvPicPr>
              <a:picLocks noChangeAspect="1"/>
            </p:cNvPicPr>
            <p:nvPr/>
          </p:nvPicPr>
          <p:blipFill rotWithShape="1">
            <a:blip r:embed="rId2"/>
            <a:srcRect t="23140"/>
            <a:stretch>
              <a:fillRect/>
            </a:stretch>
          </p:blipFill>
          <p:spPr>
            <a:xfrm>
              <a:off x="10327224" y="6425354"/>
              <a:ext cx="1668176" cy="253088"/>
            </a:xfrm>
            <a:prstGeom prst="rect">
              <a:avLst/>
            </a:prstGeom>
          </p:spPr>
        </p:pic>
        <p:sp>
          <p:nvSpPr>
            <p:cNvPr id="211" name="가로 글상자 47"/>
            <p:cNvSpPr txBox="1"/>
            <p:nvPr/>
          </p:nvSpPr>
          <p:spPr>
            <a:xfrm>
              <a:off x="10328910" y="6401454"/>
              <a:ext cx="1660605" cy="300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 b="1">
                  <a:solidFill>
                    <a:schemeClr val="lt1"/>
                  </a:solidFill>
                  <a:latin typeface="맑은 고딕"/>
                </a:rPr>
                <a:t>GOBONG</a:t>
              </a:r>
              <a:r>
                <a:rPr lang="en-US" altLang="ko-KR" sz="1400">
                  <a:solidFill>
                    <a:schemeClr val="lt1"/>
                  </a:solidFill>
                  <a:latin typeface="맑은 고딕"/>
                </a:rPr>
                <a:t>stagram</a:t>
              </a:r>
            </a:p>
          </p:txBody>
        </p:sp>
      </p:grpSp>
      <p:cxnSp>
        <p:nvCxnSpPr>
          <p:cNvPr id="212" name="Google Shape;225;p6"/>
          <p:cNvCxnSpPr/>
          <p:nvPr/>
        </p:nvCxnSpPr>
        <p:spPr>
          <a:xfrm>
            <a:off x="750535" y="4104802"/>
            <a:ext cx="11019445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</a:ln>
        </p:spPr>
      </p:cxnSp>
      <p:pic>
        <p:nvPicPr>
          <p:cNvPr id="216" name="그림 215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 rot="10800000">
            <a:off x="1230347" y="1412776"/>
            <a:ext cx="1533094" cy="216761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30;p6"/>
          <p:cNvSpPr txBox="1"/>
          <p:nvPr/>
        </p:nvSpPr>
        <p:spPr>
          <a:xfrm>
            <a:off x="394456" y="5552566"/>
            <a:ext cx="3204525" cy="2807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5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500" b="0" i="0" u="none" strike="noStrike" cap="none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2023.06.13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31;p6"/>
          <p:cNvSpPr txBox="1"/>
          <p:nvPr/>
        </p:nvSpPr>
        <p:spPr>
          <a:xfrm>
            <a:off x="982947" y="1552111"/>
            <a:ext cx="2027545" cy="8494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000" b="1" i="0" u="none" strike="noStrike" cap="none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32;p6"/>
          <p:cNvSpPr txBox="1"/>
          <p:nvPr/>
        </p:nvSpPr>
        <p:spPr>
          <a:xfrm>
            <a:off x="851841" y="4396659"/>
            <a:ext cx="2363384" cy="8494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2000" b="0" i="0" u="none" strike="noStrike" cap="none" dirty="0" err="1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사전</a:t>
            </a:r>
            <a:r>
              <a:rPr lang="en-US" sz="2000" b="0" i="0" u="none" strike="noStrike" cap="none" dirty="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기</a:t>
            </a:r>
            <a:r>
              <a:rPr lang="en-US" sz="2000" dirty="0" err="1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획</a:t>
            </a:r>
            <a:r>
              <a:rPr lang="en-US" sz="2000" b="0" i="0" u="none" strike="noStrike" cap="none" dirty="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 및 </a:t>
            </a:r>
          </a:p>
          <a:p>
            <a:pPr marL="0" marR="0" lvl="0" indent="0" algn="ctr" rtl="0">
              <a:lnSpc>
                <a:spcPct val="1380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2000" b="0" i="0" u="none" strike="noStrike" cap="none" dirty="0" err="1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데이터수집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그림 219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 rot="10800000">
            <a:off x="3880742" y="1415030"/>
            <a:ext cx="1533094" cy="216761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37;p6"/>
          <p:cNvSpPr txBox="1"/>
          <p:nvPr/>
        </p:nvSpPr>
        <p:spPr>
          <a:xfrm>
            <a:off x="3627611" y="1569253"/>
            <a:ext cx="2027545" cy="8494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000" b="1" i="0" u="none" strike="noStrike" cap="none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그림 224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 rot="10800000">
            <a:off x="6805358" y="1415030"/>
            <a:ext cx="1533094" cy="216761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42;p6"/>
          <p:cNvSpPr txBox="1"/>
          <p:nvPr/>
        </p:nvSpPr>
        <p:spPr>
          <a:xfrm>
            <a:off x="6558132" y="1624073"/>
            <a:ext cx="2027545" cy="8494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000" b="1" i="0" u="none" strike="noStrike" cap="none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그림 229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 rot="10800000">
            <a:off x="9881812" y="1493988"/>
            <a:ext cx="1533094" cy="21676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44;p6"/>
          <p:cNvGrpSpPr/>
          <p:nvPr/>
        </p:nvGrpSpPr>
        <p:grpSpPr>
          <a:xfrm>
            <a:off x="10498530" y="3962035"/>
            <a:ext cx="385786" cy="379604"/>
            <a:chOff x="1813" y="0"/>
            <a:chExt cx="809173" cy="812800"/>
          </a:xfrm>
        </p:grpSpPr>
        <p:sp>
          <p:nvSpPr>
            <p:cNvPr id="232" name="Google Shape;245;p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46;p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47;p6"/>
          <p:cNvSpPr txBox="1"/>
          <p:nvPr/>
        </p:nvSpPr>
        <p:spPr>
          <a:xfrm>
            <a:off x="9634586" y="1633649"/>
            <a:ext cx="2027545" cy="8494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4000" b="1" i="0" u="none" strike="noStrike" cap="none" dirty="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48;p6"/>
          <p:cNvSpPr txBox="1"/>
          <p:nvPr/>
        </p:nvSpPr>
        <p:spPr>
          <a:xfrm>
            <a:off x="3064038" y="5584803"/>
            <a:ext cx="3204526" cy="3185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5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500" b="0" i="0" u="none" strike="noStrike" cap="none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2023.06.14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49;p6"/>
          <p:cNvSpPr txBox="1"/>
          <p:nvPr/>
        </p:nvSpPr>
        <p:spPr>
          <a:xfrm>
            <a:off x="3311385" y="4484406"/>
            <a:ext cx="2709833" cy="3837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2000" b="0" i="0" u="none" strike="noStrike" cap="none" dirty="0" err="1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lang="en-US" sz="2000" b="0" i="0" u="none" strike="noStrike" cap="none" dirty="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전처리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50;p6"/>
          <p:cNvSpPr txBox="1"/>
          <p:nvPr/>
        </p:nvSpPr>
        <p:spPr>
          <a:xfrm>
            <a:off x="6537181" y="5578671"/>
            <a:ext cx="2418582" cy="3185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5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500" b="0" i="0" u="none" strike="noStrike" cap="none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2023.06.14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51;p6"/>
          <p:cNvSpPr txBox="1"/>
          <p:nvPr/>
        </p:nvSpPr>
        <p:spPr>
          <a:xfrm>
            <a:off x="6706275" y="4496549"/>
            <a:ext cx="1811309" cy="4247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2000" b="0" i="0" u="none" strike="noStrike" cap="none" dirty="0" err="1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모델링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52;p6"/>
          <p:cNvSpPr txBox="1"/>
          <p:nvPr/>
        </p:nvSpPr>
        <p:spPr>
          <a:xfrm>
            <a:off x="9634586" y="5591764"/>
            <a:ext cx="2050760" cy="2807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5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500" b="0" i="0" u="none" strike="noStrike" cap="none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2023.06.14 </a:t>
            </a:r>
            <a:r>
              <a:rPr lang="en-US" sz="1500" b="0" i="0" u="none" strike="noStrike" cap="none" dirty="0" smtClean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~ </a:t>
            </a:r>
            <a:r>
              <a:rPr lang="en-US" sz="1500" b="0" i="0" u="none" strike="noStrike" cap="none" dirty="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07.04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53;p6"/>
          <p:cNvSpPr txBox="1"/>
          <p:nvPr/>
        </p:nvSpPr>
        <p:spPr>
          <a:xfrm>
            <a:off x="9750148" y="4498527"/>
            <a:ext cx="1882549" cy="4247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2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2000" b="0" i="0" u="none" strike="noStrike" cap="none" dirty="0" err="1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r>
              <a:rPr lang="en-US" sz="2000" b="0" i="0" u="none" strike="noStrike" cap="none" dirty="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rPr>
              <a:t>구축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244;p6"/>
          <p:cNvGrpSpPr/>
          <p:nvPr/>
        </p:nvGrpSpPr>
        <p:grpSpPr>
          <a:xfrm>
            <a:off x="7419037" y="3906038"/>
            <a:ext cx="385786" cy="379604"/>
            <a:chOff x="1813" y="0"/>
            <a:chExt cx="809173" cy="812800"/>
          </a:xfrm>
        </p:grpSpPr>
        <p:sp>
          <p:nvSpPr>
            <p:cNvPr id="43" name="Google Shape;245;p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6;p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244;p6"/>
          <p:cNvGrpSpPr/>
          <p:nvPr/>
        </p:nvGrpSpPr>
        <p:grpSpPr>
          <a:xfrm>
            <a:off x="4448491" y="3916287"/>
            <a:ext cx="385786" cy="379604"/>
            <a:chOff x="1813" y="0"/>
            <a:chExt cx="809173" cy="812800"/>
          </a:xfrm>
        </p:grpSpPr>
        <p:sp>
          <p:nvSpPr>
            <p:cNvPr id="47" name="Google Shape;245;p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246;p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244;p6"/>
          <p:cNvGrpSpPr/>
          <p:nvPr/>
        </p:nvGrpSpPr>
        <p:grpSpPr>
          <a:xfrm>
            <a:off x="1840640" y="3879347"/>
            <a:ext cx="385786" cy="379604"/>
            <a:chOff x="1813" y="0"/>
            <a:chExt cx="809173" cy="812800"/>
          </a:xfrm>
        </p:grpSpPr>
        <p:sp>
          <p:nvSpPr>
            <p:cNvPr id="51" name="Google Shape;245;p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6;p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356</Words>
  <Application>Microsoft Office PowerPoint</Application>
  <PresentationFormat>와이드스크린</PresentationFormat>
  <Paragraphs>151</Paragraphs>
  <Slides>21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DM Sans</vt:lpstr>
      <vt:lpstr>맑은 고딕</vt:lpstr>
      <vt:lpstr>Arial</vt:lpstr>
      <vt:lpstr>Arial Black</vt:lpstr>
      <vt:lpstr>Calibri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gram</dc:creator>
  <cp:lastModifiedBy>201-11</cp:lastModifiedBy>
  <cp:revision>92</cp:revision>
  <dcterms:created xsi:type="dcterms:W3CDTF">2023-07-25T12:03:11Z</dcterms:created>
  <dcterms:modified xsi:type="dcterms:W3CDTF">2023-07-28T08:24:06Z</dcterms:modified>
  <cp:version>0906.0100.01</cp:version>
</cp:coreProperties>
</file>